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1"/>
  </p:notesMasterIdLst>
  <p:handoutMasterIdLst>
    <p:handoutMasterId r:id="rId32"/>
  </p:handoutMasterIdLst>
  <p:sldIdLst>
    <p:sldId id="2455" r:id="rId5"/>
    <p:sldId id="2438" r:id="rId6"/>
    <p:sldId id="2435" r:id="rId7"/>
    <p:sldId id="2440" r:id="rId8"/>
    <p:sldId id="2452" r:id="rId9"/>
    <p:sldId id="2453" r:id="rId10"/>
    <p:sldId id="2454" r:id="rId11"/>
    <p:sldId id="258" r:id="rId12"/>
    <p:sldId id="2444" r:id="rId13"/>
    <p:sldId id="2445" r:id="rId14"/>
    <p:sldId id="2446" r:id="rId15"/>
    <p:sldId id="2447" r:id="rId16"/>
    <p:sldId id="2442" r:id="rId17"/>
    <p:sldId id="2448" r:id="rId18"/>
    <p:sldId id="2449" r:id="rId19"/>
    <p:sldId id="2458" r:id="rId20"/>
    <p:sldId id="2461" r:id="rId21"/>
    <p:sldId id="2460" r:id="rId22"/>
    <p:sldId id="2462" r:id="rId23"/>
    <p:sldId id="2463" r:id="rId24"/>
    <p:sldId id="2443" r:id="rId25"/>
    <p:sldId id="2439" r:id="rId26"/>
    <p:sldId id="259" r:id="rId27"/>
    <p:sldId id="2457" r:id="rId28"/>
    <p:sldId id="2465" r:id="rId29"/>
    <p:sldId id="243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3F52"/>
    <a:srgbClr val="898989"/>
    <a:srgbClr val="2F3342"/>
    <a:srgbClr val="2C2153"/>
    <a:srgbClr val="E99757"/>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E6D98D-4F9C-4566-B119-FF21D852164E}" v="196" dt="2020-10-14T05:28:29.216"/>
    <p1510:client id="{450AC591-0999-41E4-81B0-C067B59785B4}" v="48" dt="2020-10-14T13:35:22.423"/>
    <p1510:client id="{4F9CD6CE-5A85-4DC3-B5E6-A0DB4003E29A}" v="31" dt="2020-10-14T12:35:15.559"/>
    <p1510:client id="{953C2FCF-BA2C-4CD8-9F5C-601A1A0F6403}" v="2819" dt="2020-10-14T05:24:59.699"/>
    <p1510:client id="{9F30FA0C-73ED-4551-BDEB-81FC9AF03360}" v="3762" dt="2020-10-14T05:35:55.465"/>
    <p1510:client id="{A3011B14-1EDE-45B4-B881-6418D661EFC5}" v="877" dt="2020-10-14T04:20:22.712"/>
    <p1510:client id="{AA34F9F6-E83A-4AE8-8FB7-EA58B7ACF23F}" v="2" dt="2020-10-14T13:39:29.024"/>
    <p1510:client id="{AF545AC7-083F-4F11-A2A1-A2F4129013B6}" v="19" dt="2020-10-14T12:44:42.371"/>
    <p1510:client id="{E1A380E0-32EA-4B58-95D4-7C3EB1742735}" v="31" dt="2020-10-14T12:41:08.791"/>
    <p1510:client id="{E5283F73-8C77-44A8-B1B9-8EF843E24545}" v="749" dt="2020-10-14T05:01:11.260"/>
    <p1510:client id="{F7847108-08B6-4EB5-AFDC-0CED7E6F2E28}" v="141" dt="2020-10-14T05:42:12.0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Jamie" userId="S::w0441213@campus.nscc.ca::d1ec76e5-7b8b-4b6c-8317-d88f6e3e1433" providerId="AD" clId="Web-{AF545AC7-083F-4F11-A2A1-A2F4129013B6}"/>
    <pc:docChg chg="modSld">
      <pc:chgData name="Lu,Jamie" userId="S::w0441213@campus.nscc.ca::d1ec76e5-7b8b-4b6c-8317-d88f6e3e1433" providerId="AD" clId="Web-{AF545AC7-083F-4F11-A2A1-A2F4129013B6}" dt="2020-10-14T12:44:42.371" v="17" actId="14100"/>
      <pc:docMkLst>
        <pc:docMk/>
      </pc:docMkLst>
      <pc:sldChg chg="addSp delSp modSp">
        <pc:chgData name="Lu,Jamie" userId="S::w0441213@campus.nscc.ca::d1ec76e5-7b8b-4b6c-8317-d88f6e3e1433" providerId="AD" clId="Web-{AF545AC7-083F-4F11-A2A1-A2F4129013B6}" dt="2020-10-14T12:44:42.371" v="17" actId="14100"/>
        <pc:sldMkLst>
          <pc:docMk/>
          <pc:sldMk cId="3834210778" sldId="2439"/>
        </pc:sldMkLst>
        <pc:spChg chg="add del">
          <ac:chgData name="Lu,Jamie" userId="S::w0441213@campus.nscc.ca::d1ec76e5-7b8b-4b6c-8317-d88f6e3e1433" providerId="AD" clId="Web-{AF545AC7-083F-4F11-A2A1-A2F4129013B6}" dt="2020-10-14T12:43:18.605" v="6"/>
          <ac:spMkLst>
            <pc:docMk/>
            <pc:sldMk cId="3834210778" sldId="2439"/>
            <ac:spMk id="2" creationId="{02C56252-D59C-4959-9A7E-9F51236966F3}"/>
          </ac:spMkLst>
        </pc:spChg>
        <pc:spChg chg="add mod">
          <ac:chgData name="Lu,Jamie" userId="S::w0441213@campus.nscc.ca::d1ec76e5-7b8b-4b6c-8317-d88f6e3e1433" providerId="AD" clId="Web-{AF545AC7-083F-4F11-A2A1-A2F4129013B6}" dt="2020-10-14T12:44:42.371" v="17" actId="14100"/>
          <ac:spMkLst>
            <pc:docMk/>
            <pc:sldMk cId="3834210778" sldId="2439"/>
            <ac:spMk id="5" creationId="{E3982870-570F-495F-A013-8EB9268355A2}"/>
          </ac:spMkLst>
        </pc:spChg>
        <pc:spChg chg="add del mod">
          <ac:chgData name="Lu,Jamie" userId="S::w0441213@campus.nscc.ca::d1ec76e5-7b8b-4b6c-8317-d88f6e3e1433" providerId="AD" clId="Web-{AF545AC7-083F-4F11-A2A1-A2F4129013B6}" dt="2020-10-14T12:44:11.339" v="11"/>
          <ac:spMkLst>
            <pc:docMk/>
            <pc:sldMk cId="3834210778" sldId="2439"/>
            <ac:spMk id="14" creationId="{D687D26E-D67A-4318-AAB1-DCEAA89EEB21}"/>
          </ac:spMkLst>
        </pc:spChg>
      </pc:sldChg>
      <pc:sldChg chg="addSp delSp modSp">
        <pc:chgData name="Lu,Jamie" userId="S::w0441213@campus.nscc.ca::d1ec76e5-7b8b-4b6c-8317-d88f6e3e1433" providerId="AD" clId="Web-{AF545AC7-083F-4F11-A2A1-A2F4129013B6}" dt="2020-10-14T12:40:02.651" v="3" actId="1076"/>
        <pc:sldMkLst>
          <pc:docMk/>
          <pc:sldMk cId="3356332098" sldId="2452"/>
        </pc:sldMkLst>
        <pc:spChg chg="del">
          <ac:chgData name="Lu,Jamie" userId="S::w0441213@campus.nscc.ca::d1ec76e5-7b8b-4b6c-8317-d88f6e3e1433" providerId="AD" clId="Web-{AF545AC7-083F-4F11-A2A1-A2F4129013B6}" dt="2020-10-14T12:39:42.433" v="0"/>
          <ac:spMkLst>
            <pc:docMk/>
            <pc:sldMk cId="3356332098" sldId="2452"/>
            <ac:spMk id="4" creationId="{F42C6A54-BFF7-4D48-A689-E704994D264A}"/>
          </ac:spMkLst>
        </pc:spChg>
        <pc:spChg chg="mod ord">
          <ac:chgData name="Lu,Jamie" userId="S::w0441213@campus.nscc.ca::d1ec76e5-7b8b-4b6c-8317-d88f6e3e1433" providerId="AD" clId="Web-{AF545AC7-083F-4F11-A2A1-A2F4129013B6}" dt="2020-10-14T12:40:02.651" v="3" actId="1076"/>
          <ac:spMkLst>
            <pc:docMk/>
            <pc:sldMk cId="3356332098" sldId="2452"/>
            <ac:spMk id="14" creationId="{D687D26E-D67A-4318-AAB1-DCEAA89EEB21}"/>
          </ac:spMkLst>
        </pc:spChg>
        <pc:picChg chg="add mod ord modCrop">
          <ac:chgData name="Lu,Jamie" userId="S::w0441213@campus.nscc.ca::d1ec76e5-7b8b-4b6c-8317-d88f6e3e1433" providerId="AD" clId="Web-{AF545AC7-083F-4F11-A2A1-A2F4129013B6}" dt="2020-10-14T12:39:42.433" v="0"/>
          <ac:picMkLst>
            <pc:docMk/>
            <pc:sldMk cId="3356332098" sldId="2452"/>
            <ac:picMk id="2" creationId="{48085DD7-6621-4AA8-8A93-BE861950885B}"/>
          </ac:picMkLst>
        </pc:picChg>
      </pc:sldChg>
    </pc:docChg>
  </pc:docChgLst>
  <pc:docChgLst>
    <pc:chgData name="Lu,Jamie" userId="S::w0441213@campus.nscc.ca::d1ec76e5-7b8b-4b6c-8317-d88f6e3e1433" providerId="AD" clId="Web-{4F9CD6CE-5A85-4DC3-B5E6-A0DB4003E29A}"/>
    <pc:docChg chg="modSld">
      <pc:chgData name="Lu,Jamie" userId="S::w0441213@campus.nscc.ca::d1ec76e5-7b8b-4b6c-8317-d88f6e3e1433" providerId="AD" clId="Web-{4F9CD6CE-5A85-4DC3-B5E6-A0DB4003E29A}" dt="2020-10-14T12:35:15.559" v="27"/>
      <pc:docMkLst>
        <pc:docMk/>
      </pc:docMkLst>
      <pc:sldChg chg="modSp">
        <pc:chgData name="Lu,Jamie" userId="S::w0441213@campus.nscc.ca::d1ec76e5-7b8b-4b6c-8317-d88f6e3e1433" providerId="AD" clId="Web-{4F9CD6CE-5A85-4DC3-B5E6-A0DB4003E29A}" dt="2020-10-14T12:28:39.228" v="3" actId="20577"/>
        <pc:sldMkLst>
          <pc:docMk/>
          <pc:sldMk cId="1325373587" sldId="259"/>
        </pc:sldMkLst>
        <pc:spChg chg="mod">
          <ac:chgData name="Lu,Jamie" userId="S::w0441213@campus.nscc.ca::d1ec76e5-7b8b-4b6c-8317-d88f6e3e1433" providerId="AD" clId="Web-{4F9CD6CE-5A85-4DC3-B5E6-A0DB4003E29A}" dt="2020-10-14T12:28:39.228" v="3" actId="20577"/>
          <ac:spMkLst>
            <pc:docMk/>
            <pc:sldMk cId="1325373587" sldId="259"/>
            <ac:spMk id="8" creationId="{A3F530F9-BDB1-49E4-9EFF-B9535CF653A7}"/>
          </ac:spMkLst>
        </pc:spChg>
      </pc:sldChg>
      <pc:sldChg chg="addSp delSp modSp">
        <pc:chgData name="Lu,Jamie" userId="S::w0441213@campus.nscc.ca::d1ec76e5-7b8b-4b6c-8317-d88f6e3e1433" providerId="AD" clId="Web-{4F9CD6CE-5A85-4DC3-B5E6-A0DB4003E29A}" dt="2020-10-14T12:33:29.621" v="25" actId="1076"/>
        <pc:sldMkLst>
          <pc:docMk/>
          <pc:sldMk cId="3834210778" sldId="2439"/>
        </pc:sldMkLst>
        <pc:spChg chg="add del mod">
          <ac:chgData name="Lu,Jamie" userId="S::w0441213@campus.nscc.ca::d1ec76e5-7b8b-4b6c-8317-d88f6e3e1433" providerId="AD" clId="Web-{4F9CD6CE-5A85-4DC3-B5E6-A0DB4003E29A}" dt="2020-10-14T12:33:28.293" v="24"/>
          <ac:spMkLst>
            <pc:docMk/>
            <pc:sldMk cId="3834210778" sldId="2439"/>
            <ac:spMk id="5" creationId="{C0C5616F-2405-4EA2-91DF-274A739177EB}"/>
          </ac:spMkLst>
        </pc:spChg>
        <pc:spChg chg="mod ord">
          <ac:chgData name="Lu,Jamie" userId="S::w0441213@campus.nscc.ca::d1ec76e5-7b8b-4b6c-8317-d88f6e3e1433" providerId="AD" clId="Web-{4F9CD6CE-5A85-4DC3-B5E6-A0DB4003E29A}" dt="2020-10-14T12:33:29.621" v="25" actId="1076"/>
          <ac:spMkLst>
            <pc:docMk/>
            <pc:sldMk cId="3834210778" sldId="2439"/>
            <ac:spMk id="14" creationId="{D687D26E-D67A-4318-AAB1-DCEAA89EEB21}"/>
          </ac:spMkLst>
        </pc:spChg>
        <pc:picChg chg="add del mod ord modCrop">
          <ac:chgData name="Lu,Jamie" userId="S::w0441213@campus.nscc.ca::d1ec76e5-7b8b-4b6c-8317-d88f6e3e1433" providerId="AD" clId="Web-{4F9CD6CE-5A85-4DC3-B5E6-A0DB4003E29A}" dt="2020-10-14T12:33:26.855" v="23"/>
          <ac:picMkLst>
            <pc:docMk/>
            <pc:sldMk cId="3834210778" sldId="2439"/>
            <ac:picMk id="6" creationId="{34146EE0-5DFC-49DF-AC8A-2102312E1165}"/>
          </ac:picMkLst>
        </pc:picChg>
        <pc:picChg chg="add del">
          <ac:chgData name="Lu,Jamie" userId="S::w0441213@campus.nscc.ca::d1ec76e5-7b8b-4b6c-8317-d88f6e3e1433" providerId="AD" clId="Web-{4F9CD6CE-5A85-4DC3-B5E6-A0DB4003E29A}" dt="2020-10-14T12:33:28.293" v="24"/>
          <ac:picMkLst>
            <pc:docMk/>
            <pc:sldMk cId="3834210778" sldId="2439"/>
            <ac:picMk id="7" creationId="{7BE52127-9518-4872-A0A9-09A7D0871423}"/>
          </ac:picMkLst>
        </pc:picChg>
      </pc:sldChg>
      <pc:sldChg chg="addSp delSp modSp">
        <pc:chgData name="Lu,Jamie" userId="S::w0441213@campus.nscc.ca::d1ec76e5-7b8b-4b6c-8317-d88f6e3e1433" providerId="AD" clId="Web-{4F9CD6CE-5A85-4DC3-B5E6-A0DB4003E29A}" dt="2020-10-14T12:35:15.559" v="27"/>
        <pc:sldMkLst>
          <pc:docMk/>
          <pc:sldMk cId="3356332098" sldId="2452"/>
        </pc:sldMkLst>
        <pc:spChg chg="add mod">
          <ac:chgData name="Lu,Jamie" userId="S::w0441213@campus.nscc.ca::d1ec76e5-7b8b-4b6c-8317-d88f6e3e1433" providerId="AD" clId="Web-{4F9CD6CE-5A85-4DC3-B5E6-A0DB4003E29A}" dt="2020-10-14T12:35:15.559" v="27"/>
          <ac:spMkLst>
            <pc:docMk/>
            <pc:sldMk cId="3356332098" sldId="2452"/>
            <ac:spMk id="4" creationId="{F42C6A54-BFF7-4D48-A689-E704994D264A}"/>
          </ac:spMkLst>
        </pc:spChg>
        <pc:spChg chg="mod">
          <ac:chgData name="Lu,Jamie" userId="S::w0441213@campus.nscc.ca::d1ec76e5-7b8b-4b6c-8317-d88f6e3e1433" providerId="AD" clId="Web-{4F9CD6CE-5A85-4DC3-B5E6-A0DB4003E29A}" dt="2020-10-14T12:35:13.903" v="26" actId="1076"/>
          <ac:spMkLst>
            <pc:docMk/>
            <pc:sldMk cId="3356332098" sldId="2452"/>
            <ac:spMk id="14" creationId="{D687D26E-D67A-4318-AAB1-DCEAA89EEB21}"/>
          </ac:spMkLst>
        </pc:spChg>
        <pc:picChg chg="del">
          <ac:chgData name="Lu,Jamie" userId="S::w0441213@campus.nscc.ca::d1ec76e5-7b8b-4b6c-8317-d88f6e3e1433" providerId="AD" clId="Web-{4F9CD6CE-5A85-4DC3-B5E6-A0DB4003E29A}" dt="2020-10-14T12:35:15.559" v="27"/>
          <ac:picMkLst>
            <pc:docMk/>
            <pc:sldMk cId="3356332098" sldId="2452"/>
            <ac:picMk id="7" creationId="{7BE52127-9518-4872-A0A9-09A7D0871423}"/>
          </ac:picMkLst>
        </pc:picChg>
      </pc:sldChg>
      <pc:sldChg chg="modSp">
        <pc:chgData name="Lu,Jamie" userId="S::w0441213@campus.nscc.ca::d1ec76e5-7b8b-4b6c-8317-d88f6e3e1433" providerId="AD" clId="Web-{4F9CD6CE-5A85-4DC3-B5E6-A0DB4003E29A}" dt="2020-10-14T12:28:44.244" v="6" actId="20577"/>
        <pc:sldMkLst>
          <pc:docMk/>
          <pc:sldMk cId="852161982" sldId="2457"/>
        </pc:sldMkLst>
        <pc:spChg chg="mod">
          <ac:chgData name="Lu,Jamie" userId="S::w0441213@campus.nscc.ca::d1ec76e5-7b8b-4b6c-8317-d88f6e3e1433" providerId="AD" clId="Web-{4F9CD6CE-5A85-4DC3-B5E6-A0DB4003E29A}" dt="2020-10-14T12:28:44.244" v="6" actId="20577"/>
          <ac:spMkLst>
            <pc:docMk/>
            <pc:sldMk cId="852161982" sldId="2457"/>
            <ac:spMk id="12" creationId="{50AEA731-C7D0-4A0E-B871-4F369D8BEAC5}"/>
          </ac:spMkLst>
        </pc:spChg>
      </pc:sldChg>
      <pc:sldChg chg="modSp">
        <pc:chgData name="Lu,Jamie" userId="S::w0441213@campus.nscc.ca::d1ec76e5-7b8b-4b6c-8317-d88f6e3e1433" providerId="AD" clId="Web-{4F9CD6CE-5A85-4DC3-B5E6-A0DB4003E29A}" dt="2020-10-14T12:28:57.572" v="13" actId="14100"/>
        <pc:sldMkLst>
          <pc:docMk/>
          <pc:sldMk cId="3668097908" sldId="2465"/>
        </pc:sldMkLst>
        <pc:spChg chg="mod">
          <ac:chgData name="Lu,Jamie" userId="S::w0441213@campus.nscc.ca::d1ec76e5-7b8b-4b6c-8317-d88f6e3e1433" providerId="AD" clId="Web-{4F9CD6CE-5A85-4DC3-B5E6-A0DB4003E29A}" dt="2020-10-14T12:28:57.572" v="13" actId="14100"/>
          <ac:spMkLst>
            <pc:docMk/>
            <pc:sldMk cId="3668097908" sldId="2465"/>
            <ac:spMk id="4" creationId="{A8CA6DEC-302B-49C8-AC11-FD6F37AFA854}"/>
          </ac:spMkLst>
        </pc:spChg>
      </pc:sldChg>
    </pc:docChg>
  </pc:docChgLst>
  <pc:docChgLst>
    <pc:chgData name="Alhelwani,Mhd Maher" userId="S::w0407584@campus.nscc.ca::c5202aad-1302-40d5-8dba-2e8ae671b55b" providerId="AD" clId="Web-{E1A380E0-32EA-4B58-95D4-7C3EB1742735}"/>
    <pc:docChg chg="modSld">
      <pc:chgData name="Alhelwani,Mhd Maher" userId="S::w0407584@campus.nscc.ca::c5202aad-1302-40d5-8dba-2e8ae671b55b" providerId="AD" clId="Web-{E1A380E0-32EA-4B58-95D4-7C3EB1742735}" dt="2020-10-14T12:41:08.791" v="29" actId="1076"/>
      <pc:docMkLst>
        <pc:docMk/>
      </pc:docMkLst>
      <pc:sldChg chg="addSp delSp modSp">
        <pc:chgData name="Alhelwani,Mhd Maher" userId="S::w0407584@campus.nscc.ca::c5202aad-1302-40d5-8dba-2e8ae671b55b" providerId="AD" clId="Web-{E1A380E0-32EA-4B58-95D4-7C3EB1742735}" dt="2020-10-14T12:41:08.791" v="29" actId="1076"/>
        <pc:sldMkLst>
          <pc:docMk/>
          <pc:sldMk cId="3834210778" sldId="2439"/>
        </pc:sldMkLst>
        <pc:spChg chg="mod">
          <ac:chgData name="Alhelwani,Mhd Maher" userId="S::w0407584@campus.nscc.ca::c5202aad-1302-40d5-8dba-2e8ae671b55b" providerId="AD" clId="Web-{E1A380E0-32EA-4B58-95D4-7C3EB1742735}" dt="2020-10-14T12:39:07.681" v="17" actId="1076"/>
          <ac:spMkLst>
            <pc:docMk/>
            <pc:sldMk cId="3834210778" sldId="2439"/>
            <ac:spMk id="3" creationId="{1D24B42B-925B-494C-A986-BD85E8117E1E}"/>
          </ac:spMkLst>
        </pc:spChg>
        <pc:spChg chg="add del mod">
          <ac:chgData name="Alhelwani,Mhd Maher" userId="S::w0407584@campus.nscc.ca::c5202aad-1302-40d5-8dba-2e8ae671b55b" providerId="AD" clId="Web-{E1A380E0-32EA-4B58-95D4-7C3EB1742735}" dt="2020-10-14T12:36:21.946" v="2"/>
          <ac:spMkLst>
            <pc:docMk/>
            <pc:sldMk cId="3834210778" sldId="2439"/>
            <ac:spMk id="5" creationId="{20251E62-D5F8-464B-BD74-92C3F9A3461A}"/>
          </ac:spMkLst>
        </pc:spChg>
        <pc:spChg chg="add del mod">
          <ac:chgData name="Alhelwani,Mhd Maher" userId="S::w0407584@campus.nscc.ca::c5202aad-1302-40d5-8dba-2e8ae671b55b" providerId="AD" clId="Web-{E1A380E0-32EA-4B58-95D4-7C3EB1742735}" dt="2020-10-14T12:37:50.744" v="13"/>
          <ac:spMkLst>
            <pc:docMk/>
            <pc:sldMk cId="3834210778" sldId="2439"/>
            <ac:spMk id="9" creationId="{CB6EFECD-FE31-485B-8EEC-FE7F3037D310}"/>
          </ac:spMkLst>
        </pc:spChg>
        <pc:spChg chg="mod ord">
          <ac:chgData name="Alhelwani,Mhd Maher" userId="S::w0407584@campus.nscc.ca::c5202aad-1302-40d5-8dba-2e8ae671b55b" providerId="AD" clId="Web-{E1A380E0-32EA-4B58-95D4-7C3EB1742735}" dt="2020-10-14T12:41:08.791" v="29" actId="1076"/>
          <ac:spMkLst>
            <pc:docMk/>
            <pc:sldMk cId="3834210778" sldId="2439"/>
            <ac:spMk id="14" creationId="{D687D26E-D67A-4318-AAB1-DCEAA89EEB21}"/>
          </ac:spMkLst>
        </pc:spChg>
        <pc:picChg chg="add mod">
          <ac:chgData name="Alhelwani,Mhd Maher" userId="S::w0407584@campus.nscc.ca::c5202aad-1302-40d5-8dba-2e8ae671b55b" providerId="AD" clId="Web-{E1A380E0-32EA-4B58-95D4-7C3EB1742735}" dt="2020-10-14T12:41:01.744" v="28" actId="14100"/>
          <ac:picMkLst>
            <pc:docMk/>
            <pc:sldMk cId="3834210778" sldId="2439"/>
            <ac:picMk id="6" creationId="{6B41574E-134E-4415-B3E7-4798AD8A2818}"/>
          </ac:picMkLst>
        </pc:picChg>
        <pc:picChg chg="add del">
          <ac:chgData name="Alhelwani,Mhd Maher" userId="S::w0407584@campus.nscc.ca::c5202aad-1302-40d5-8dba-2e8ae671b55b" providerId="AD" clId="Web-{E1A380E0-32EA-4B58-95D4-7C3EB1742735}" dt="2020-10-14T12:36:38.025" v="5"/>
          <ac:picMkLst>
            <pc:docMk/>
            <pc:sldMk cId="3834210778" sldId="2439"/>
            <ac:picMk id="7" creationId="{7BE52127-9518-4872-A0A9-09A7D0871423}"/>
          </ac:picMkLst>
        </pc:picChg>
      </pc:sldChg>
    </pc:docChg>
  </pc:docChgLst>
  <pc:docChgLst>
    <pc:chgData name="Browne,Cherish" userId="S::w0264160@campus.nscc.ca::3d16bdcd-883a-4a55-b2ef-2a7358d53973" providerId="AD" clId="Web-{AA34F9F6-E83A-4AE8-8FB7-EA58B7ACF23F}"/>
    <pc:docChg chg="modSld">
      <pc:chgData name="Browne,Cherish" userId="S::w0264160@campus.nscc.ca::3d16bdcd-883a-4a55-b2ef-2a7358d53973" providerId="AD" clId="Web-{AA34F9F6-E83A-4AE8-8FB7-EA58B7ACF23F}" dt="2020-10-14T13:39:29.024" v="1" actId="1076"/>
      <pc:docMkLst>
        <pc:docMk/>
      </pc:docMkLst>
      <pc:sldChg chg="modSp">
        <pc:chgData name="Browne,Cherish" userId="S::w0264160@campus.nscc.ca::3d16bdcd-883a-4a55-b2ef-2a7358d53973" providerId="AD" clId="Web-{AA34F9F6-E83A-4AE8-8FB7-EA58B7ACF23F}" dt="2020-10-14T13:39:18.165" v="0" actId="1076"/>
        <pc:sldMkLst>
          <pc:docMk/>
          <pc:sldMk cId="428669490" sldId="2453"/>
        </pc:sldMkLst>
        <pc:spChg chg="mod">
          <ac:chgData name="Browne,Cherish" userId="S::w0264160@campus.nscc.ca::3d16bdcd-883a-4a55-b2ef-2a7358d53973" providerId="AD" clId="Web-{AA34F9F6-E83A-4AE8-8FB7-EA58B7ACF23F}" dt="2020-10-14T13:39:18.165" v="0" actId="1076"/>
          <ac:spMkLst>
            <pc:docMk/>
            <pc:sldMk cId="428669490" sldId="2453"/>
            <ac:spMk id="9" creationId="{256319DF-036A-473B-95D3-C5F6FF849FD4}"/>
          </ac:spMkLst>
        </pc:spChg>
      </pc:sldChg>
      <pc:sldChg chg="modSp">
        <pc:chgData name="Browne,Cherish" userId="S::w0264160@campus.nscc.ca::3d16bdcd-883a-4a55-b2ef-2a7358d53973" providerId="AD" clId="Web-{AA34F9F6-E83A-4AE8-8FB7-EA58B7ACF23F}" dt="2020-10-14T13:39:29.024" v="1" actId="1076"/>
        <pc:sldMkLst>
          <pc:docMk/>
          <pc:sldMk cId="945423472" sldId="2454"/>
        </pc:sldMkLst>
        <pc:spChg chg="mod">
          <ac:chgData name="Browne,Cherish" userId="S::w0264160@campus.nscc.ca::3d16bdcd-883a-4a55-b2ef-2a7358d53973" providerId="AD" clId="Web-{AA34F9F6-E83A-4AE8-8FB7-EA58B7ACF23F}" dt="2020-10-14T13:39:29.024" v="1" actId="1076"/>
          <ac:spMkLst>
            <pc:docMk/>
            <pc:sldMk cId="945423472" sldId="2454"/>
            <ac:spMk id="13" creationId="{A4E49AC7-7A73-4B51-BDF6-EABA3162F4B7}"/>
          </ac:spMkLst>
        </pc:spChg>
      </pc:sldChg>
    </pc:docChg>
  </pc:docChgLst>
  <pc:docChgLst>
    <pc:chgData name="Lu,Jamie" userId="S::w0441213@campus.nscc.ca::d1ec76e5-7b8b-4b6c-8317-d88f6e3e1433" providerId="AD" clId="Web-{450AC591-0999-41E4-81B0-C067B59785B4}"/>
    <pc:docChg chg="modSld">
      <pc:chgData name="Lu,Jamie" userId="S::w0441213@campus.nscc.ca::d1ec76e5-7b8b-4b6c-8317-d88f6e3e1433" providerId="AD" clId="Web-{450AC591-0999-41E4-81B0-C067B59785B4}" dt="2020-10-14T13:35:22.423" v="47" actId="1076"/>
      <pc:docMkLst>
        <pc:docMk/>
      </pc:docMkLst>
      <pc:sldChg chg="addSp delSp modSp modTransition">
        <pc:chgData name="Lu,Jamie" userId="S::w0441213@campus.nscc.ca::d1ec76e5-7b8b-4b6c-8317-d88f6e3e1433" providerId="AD" clId="Web-{450AC591-0999-41E4-81B0-C067B59785B4}" dt="2020-10-14T13:30:13.734" v="19" actId="1076"/>
        <pc:sldMkLst>
          <pc:docMk/>
          <pc:sldMk cId="1325373587" sldId="259"/>
        </pc:sldMkLst>
        <pc:spChg chg="add del mod">
          <ac:chgData name="Lu,Jamie" userId="S::w0441213@campus.nscc.ca::d1ec76e5-7b8b-4b6c-8317-d88f6e3e1433" providerId="AD" clId="Web-{450AC591-0999-41E4-81B0-C067B59785B4}" dt="2020-10-14T13:30:01.124" v="16"/>
          <ac:spMkLst>
            <pc:docMk/>
            <pc:sldMk cId="1325373587" sldId="259"/>
            <ac:spMk id="3" creationId="{26A3562F-D93B-4522-868C-AA7773C02435}"/>
          </ac:spMkLst>
        </pc:spChg>
        <pc:spChg chg="mod ord">
          <ac:chgData name="Lu,Jamie" userId="S::w0441213@campus.nscc.ca::d1ec76e5-7b8b-4b6c-8317-d88f6e3e1433" providerId="AD" clId="Web-{450AC591-0999-41E4-81B0-C067B59785B4}" dt="2020-10-14T13:30:13.734" v="19" actId="1076"/>
          <ac:spMkLst>
            <pc:docMk/>
            <pc:sldMk cId="1325373587" sldId="259"/>
            <ac:spMk id="11" creationId="{D59D4F5E-0D68-46FB-B499-329ED58DA289}"/>
          </ac:spMkLst>
        </pc:spChg>
        <pc:picChg chg="add mod ord modCrop">
          <ac:chgData name="Lu,Jamie" userId="S::w0441213@campus.nscc.ca::d1ec76e5-7b8b-4b6c-8317-d88f6e3e1433" providerId="AD" clId="Web-{450AC591-0999-41E4-81B0-C067B59785B4}" dt="2020-10-14T13:30:01.124" v="16"/>
          <ac:picMkLst>
            <pc:docMk/>
            <pc:sldMk cId="1325373587" sldId="259"/>
            <ac:picMk id="4" creationId="{B9DDE520-F866-4A07-98FD-C68373A93764}"/>
          </ac:picMkLst>
        </pc:picChg>
        <pc:picChg chg="del">
          <ac:chgData name="Lu,Jamie" userId="S::w0441213@campus.nscc.ca::d1ec76e5-7b8b-4b6c-8317-d88f6e3e1433" providerId="AD" clId="Web-{450AC591-0999-41E4-81B0-C067B59785B4}" dt="2020-10-14T13:29:49.999" v="15"/>
          <ac:picMkLst>
            <pc:docMk/>
            <pc:sldMk cId="1325373587" sldId="259"/>
            <ac:picMk id="5" creationId="{A0280051-D7F1-4438-B815-F0FF4906D141}"/>
          </ac:picMkLst>
        </pc:picChg>
      </pc:sldChg>
      <pc:sldChg chg="modTransition">
        <pc:chgData name="Lu,Jamie" userId="S::w0441213@campus.nscc.ca::d1ec76e5-7b8b-4b6c-8317-d88f6e3e1433" providerId="AD" clId="Web-{450AC591-0999-41E4-81B0-C067B59785B4}" dt="2020-10-14T13:27:20.233" v="13"/>
        <pc:sldMkLst>
          <pc:docMk/>
          <pc:sldMk cId="927727573" sldId="2436"/>
        </pc:sldMkLst>
      </pc:sldChg>
      <pc:sldChg chg="modTransition">
        <pc:chgData name="Lu,Jamie" userId="S::w0441213@campus.nscc.ca::d1ec76e5-7b8b-4b6c-8317-d88f6e3e1433" providerId="AD" clId="Web-{450AC591-0999-41E4-81B0-C067B59785B4}" dt="2020-10-14T13:26:58.686" v="9"/>
        <pc:sldMkLst>
          <pc:docMk/>
          <pc:sldMk cId="3834210778" sldId="2439"/>
        </pc:sldMkLst>
      </pc:sldChg>
      <pc:sldChg chg="addSp delSp modSp modTransition">
        <pc:chgData name="Lu,Jamie" userId="S::w0441213@campus.nscc.ca::d1ec76e5-7b8b-4b6c-8317-d88f6e3e1433" providerId="AD" clId="Web-{450AC591-0999-41E4-81B0-C067B59785B4}" dt="2020-10-14T13:31:53.859" v="32" actId="1076"/>
        <pc:sldMkLst>
          <pc:docMk/>
          <pc:sldMk cId="3605860302" sldId="2444"/>
        </pc:sldMkLst>
        <pc:spChg chg="add del mod">
          <ac:chgData name="Lu,Jamie" userId="S::w0441213@campus.nscc.ca::d1ec76e5-7b8b-4b6c-8317-d88f6e3e1433" providerId="AD" clId="Web-{450AC591-0999-41E4-81B0-C067B59785B4}" dt="2020-10-14T13:31:40.515" v="29"/>
          <ac:spMkLst>
            <pc:docMk/>
            <pc:sldMk cId="3605860302" sldId="2444"/>
            <ac:spMk id="5" creationId="{621CE4E0-64FF-4550-A0A4-0BD96AE1F986}"/>
          </ac:spMkLst>
        </pc:spChg>
        <pc:spChg chg="mod ord">
          <ac:chgData name="Lu,Jamie" userId="S::w0441213@campus.nscc.ca::d1ec76e5-7b8b-4b6c-8317-d88f6e3e1433" providerId="AD" clId="Web-{450AC591-0999-41E4-81B0-C067B59785B4}" dt="2020-10-14T13:31:53.859" v="32" actId="1076"/>
          <ac:spMkLst>
            <pc:docMk/>
            <pc:sldMk cId="3605860302" sldId="2444"/>
            <ac:spMk id="14" creationId="{D687D26E-D67A-4318-AAB1-DCEAA89EEB21}"/>
          </ac:spMkLst>
        </pc:spChg>
        <pc:picChg chg="add mod ord modCrop">
          <ac:chgData name="Lu,Jamie" userId="S::w0441213@campus.nscc.ca::d1ec76e5-7b8b-4b6c-8317-d88f6e3e1433" providerId="AD" clId="Web-{450AC591-0999-41E4-81B0-C067B59785B4}" dt="2020-10-14T13:31:40.515" v="29"/>
          <ac:picMkLst>
            <pc:docMk/>
            <pc:sldMk cId="3605860302" sldId="2444"/>
            <ac:picMk id="6" creationId="{AC300D23-9016-48DE-A9AD-957164645927}"/>
          </ac:picMkLst>
        </pc:picChg>
        <pc:picChg chg="del">
          <ac:chgData name="Lu,Jamie" userId="S::w0441213@campus.nscc.ca::d1ec76e5-7b8b-4b6c-8317-d88f6e3e1433" providerId="AD" clId="Web-{450AC591-0999-41E4-81B0-C067B59785B4}" dt="2020-10-14T13:31:20.203" v="28"/>
          <ac:picMkLst>
            <pc:docMk/>
            <pc:sldMk cId="3605860302" sldId="2444"/>
            <ac:picMk id="7" creationId="{7BE52127-9518-4872-A0A9-09A7D0871423}"/>
          </ac:picMkLst>
        </pc:picChg>
      </pc:sldChg>
      <pc:sldChg chg="modSp modTransition">
        <pc:chgData name="Lu,Jamie" userId="S::w0441213@campus.nscc.ca::d1ec76e5-7b8b-4b6c-8317-d88f6e3e1433" providerId="AD" clId="Web-{450AC591-0999-41E4-81B0-C067B59785B4}" dt="2020-10-14T13:32:54.891" v="36" actId="1076"/>
        <pc:sldMkLst>
          <pc:docMk/>
          <pc:sldMk cId="3324469225" sldId="2445"/>
        </pc:sldMkLst>
        <pc:spChg chg="mod">
          <ac:chgData name="Lu,Jamie" userId="S::w0441213@campus.nscc.ca::d1ec76e5-7b8b-4b6c-8317-d88f6e3e1433" providerId="AD" clId="Web-{450AC591-0999-41E4-81B0-C067B59785B4}" dt="2020-10-14T13:32:54.891" v="36" actId="1076"/>
          <ac:spMkLst>
            <pc:docMk/>
            <pc:sldMk cId="3324469225" sldId="2445"/>
            <ac:spMk id="11" creationId="{D59D4F5E-0D68-46FB-B499-329ED58DA289}"/>
          </ac:spMkLst>
        </pc:spChg>
      </pc:sldChg>
      <pc:sldChg chg="addSp delSp modSp modTransition">
        <pc:chgData name="Lu,Jamie" userId="S::w0441213@campus.nscc.ca::d1ec76e5-7b8b-4b6c-8317-d88f6e3e1433" providerId="AD" clId="Web-{450AC591-0999-41E4-81B0-C067B59785B4}" dt="2020-10-14T13:35:22.423" v="47" actId="1076"/>
        <pc:sldMkLst>
          <pc:docMk/>
          <pc:sldMk cId="3227929951" sldId="2446"/>
        </pc:sldMkLst>
        <pc:spChg chg="add del mod">
          <ac:chgData name="Lu,Jamie" userId="S::w0441213@campus.nscc.ca::d1ec76e5-7b8b-4b6c-8317-d88f6e3e1433" providerId="AD" clId="Web-{450AC591-0999-41E4-81B0-C067B59785B4}" dt="2020-10-14T13:34:59.641" v="45"/>
          <ac:spMkLst>
            <pc:docMk/>
            <pc:sldMk cId="3227929951" sldId="2446"/>
            <ac:spMk id="3" creationId="{852FBA0F-C30F-46BE-A0B3-984A80FE1969}"/>
          </ac:spMkLst>
        </pc:spChg>
        <pc:spChg chg="mod ord">
          <ac:chgData name="Lu,Jamie" userId="S::w0441213@campus.nscc.ca::d1ec76e5-7b8b-4b6c-8317-d88f6e3e1433" providerId="AD" clId="Web-{450AC591-0999-41E4-81B0-C067B59785B4}" dt="2020-10-14T13:35:22.423" v="47" actId="1076"/>
          <ac:spMkLst>
            <pc:docMk/>
            <pc:sldMk cId="3227929951" sldId="2446"/>
            <ac:spMk id="44" creationId="{785F2504-A35A-4AAB-94E4-C1479349F703}"/>
          </ac:spMkLst>
        </pc:spChg>
        <pc:picChg chg="add mod ord modCrop">
          <ac:chgData name="Lu,Jamie" userId="S::w0441213@campus.nscc.ca::d1ec76e5-7b8b-4b6c-8317-d88f6e3e1433" providerId="AD" clId="Web-{450AC591-0999-41E4-81B0-C067B59785B4}" dt="2020-10-14T13:34:59.641" v="45"/>
          <ac:picMkLst>
            <pc:docMk/>
            <pc:sldMk cId="3227929951" sldId="2446"/>
            <ac:picMk id="4" creationId="{6C25D3C4-5B75-41AF-B634-210478616C60}"/>
          </ac:picMkLst>
        </pc:picChg>
        <pc:picChg chg="del">
          <ac:chgData name="Lu,Jamie" userId="S::w0441213@campus.nscc.ca::d1ec76e5-7b8b-4b6c-8317-d88f6e3e1433" providerId="AD" clId="Web-{450AC591-0999-41E4-81B0-C067B59785B4}" dt="2020-10-14T13:34:46.876" v="44"/>
          <ac:picMkLst>
            <pc:docMk/>
            <pc:sldMk cId="3227929951" sldId="2446"/>
            <ac:picMk id="39" creationId="{BA6D7FF8-B03E-48E8-9A54-F677EBB6C0B6}"/>
          </ac:picMkLst>
        </pc:picChg>
      </pc:sldChg>
      <pc:sldChg chg="modTransition">
        <pc:chgData name="Lu,Jamie" userId="S::w0441213@campus.nscc.ca::d1ec76e5-7b8b-4b6c-8317-d88f6e3e1433" providerId="AD" clId="Web-{450AC591-0999-41E4-81B0-C067B59785B4}" dt="2020-10-14T13:26:32.842" v="8"/>
        <pc:sldMkLst>
          <pc:docMk/>
          <pc:sldMk cId="1256354913" sldId="2447"/>
        </pc:sldMkLst>
      </pc:sldChg>
      <pc:sldChg chg="modTransition">
        <pc:chgData name="Lu,Jamie" userId="S::w0441213@campus.nscc.ca::d1ec76e5-7b8b-4b6c-8317-d88f6e3e1433" providerId="AD" clId="Web-{450AC591-0999-41E4-81B0-C067B59785B4}" dt="2020-10-14T13:25:46.842" v="2"/>
        <pc:sldMkLst>
          <pc:docMk/>
          <pc:sldMk cId="3356332098" sldId="2452"/>
        </pc:sldMkLst>
      </pc:sldChg>
      <pc:sldChg chg="addSp delSp modSp modTransition">
        <pc:chgData name="Lu,Jamie" userId="S::w0441213@campus.nscc.ca::d1ec76e5-7b8b-4b6c-8317-d88f6e3e1433" providerId="AD" clId="Web-{450AC591-0999-41E4-81B0-C067B59785B4}" dt="2020-10-14T13:33:42.407" v="42" actId="1076"/>
        <pc:sldMkLst>
          <pc:docMk/>
          <pc:sldMk cId="428669490" sldId="2453"/>
        </pc:sldMkLst>
        <pc:spChg chg="add del mod">
          <ac:chgData name="Lu,Jamie" userId="S::w0441213@campus.nscc.ca::d1ec76e5-7b8b-4b6c-8317-d88f6e3e1433" providerId="AD" clId="Web-{450AC591-0999-41E4-81B0-C067B59785B4}" dt="2020-10-14T13:33:29.297" v="39"/>
          <ac:spMkLst>
            <pc:docMk/>
            <pc:sldMk cId="428669490" sldId="2453"/>
            <ac:spMk id="3" creationId="{B052FC4C-D18C-46CB-ABE8-A0ABFA91744E}"/>
          </ac:spMkLst>
        </pc:spChg>
        <pc:spChg chg="mod ord">
          <ac:chgData name="Lu,Jamie" userId="S::w0441213@campus.nscc.ca::d1ec76e5-7b8b-4b6c-8317-d88f6e3e1433" providerId="AD" clId="Web-{450AC591-0999-41E4-81B0-C067B59785B4}" dt="2020-10-14T13:33:42.407" v="42" actId="1076"/>
          <ac:spMkLst>
            <pc:docMk/>
            <pc:sldMk cId="428669490" sldId="2453"/>
            <ac:spMk id="11" creationId="{D59D4F5E-0D68-46FB-B499-329ED58DA289}"/>
          </ac:spMkLst>
        </pc:spChg>
        <pc:picChg chg="add mod ord modCrop">
          <ac:chgData name="Lu,Jamie" userId="S::w0441213@campus.nscc.ca::d1ec76e5-7b8b-4b6c-8317-d88f6e3e1433" providerId="AD" clId="Web-{450AC591-0999-41E4-81B0-C067B59785B4}" dt="2020-10-14T13:33:29.297" v="39"/>
          <ac:picMkLst>
            <pc:docMk/>
            <pc:sldMk cId="428669490" sldId="2453"/>
            <ac:picMk id="4" creationId="{D6E2AE51-DDD2-4BF4-A5E5-2E3B52962013}"/>
          </ac:picMkLst>
        </pc:picChg>
        <pc:picChg chg="del">
          <ac:chgData name="Lu,Jamie" userId="S::w0441213@campus.nscc.ca::d1ec76e5-7b8b-4b6c-8317-d88f6e3e1433" providerId="AD" clId="Web-{450AC591-0999-41E4-81B0-C067B59785B4}" dt="2020-10-14T13:33:09.391" v="38"/>
          <ac:picMkLst>
            <pc:docMk/>
            <pc:sldMk cId="428669490" sldId="2453"/>
            <ac:picMk id="5" creationId="{A0280051-D7F1-4438-B815-F0FF4906D141}"/>
          </ac:picMkLst>
        </pc:picChg>
      </pc:sldChg>
      <pc:sldChg chg="modTransition">
        <pc:chgData name="Lu,Jamie" userId="S::w0441213@campus.nscc.ca::d1ec76e5-7b8b-4b6c-8317-d88f6e3e1433" providerId="AD" clId="Web-{450AC591-0999-41E4-81B0-C067B59785B4}" dt="2020-10-14T13:26:01.686" v="4"/>
        <pc:sldMkLst>
          <pc:docMk/>
          <pc:sldMk cId="945423472" sldId="2454"/>
        </pc:sldMkLst>
      </pc:sldChg>
      <pc:sldChg chg="modTransition">
        <pc:chgData name="Lu,Jamie" userId="S::w0441213@campus.nscc.ca::d1ec76e5-7b8b-4b6c-8317-d88f6e3e1433" providerId="AD" clId="Web-{450AC591-0999-41E4-81B0-C067B59785B4}" dt="2020-10-14T13:25:32.670" v="1"/>
        <pc:sldMkLst>
          <pc:docMk/>
          <pc:sldMk cId="1687769229" sldId="2455"/>
        </pc:sldMkLst>
      </pc:sldChg>
      <pc:sldChg chg="addSp delSp modSp modTransition">
        <pc:chgData name="Lu,Jamie" userId="S::w0441213@campus.nscc.ca::d1ec76e5-7b8b-4b6c-8317-d88f6e3e1433" providerId="AD" clId="Web-{450AC591-0999-41E4-81B0-C067B59785B4}" dt="2020-10-14T13:30:57.359" v="26" actId="1076"/>
        <pc:sldMkLst>
          <pc:docMk/>
          <pc:sldMk cId="852161982" sldId="2457"/>
        </pc:sldMkLst>
        <pc:spChg chg="add del mod">
          <ac:chgData name="Lu,Jamie" userId="S::w0441213@campus.nscc.ca::d1ec76e5-7b8b-4b6c-8317-d88f6e3e1433" providerId="AD" clId="Web-{450AC591-0999-41E4-81B0-C067B59785B4}" dt="2020-10-14T13:30:36.921" v="22"/>
          <ac:spMkLst>
            <pc:docMk/>
            <pc:sldMk cId="852161982" sldId="2457"/>
            <ac:spMk id="3" creationId="{11907234-A8C0-4D42-86C0-1759317243FD}"/>
          </ac:spMkLst>
        </pc:spChg>
        <pc:spChg chg="mod ord">
          <ac:chgData name="Lu,Jamie" userId="S::w0441213@campus.nscc.ca::d1ec76e5-7b8b-4b6c-8317-d88f6e3e1433" providerId="AD" clId="Web-{450AC591-0999-41E4-81B0-C067B59785B4}" dt="2020-10-14T13:30:57.359" v="26" actId="1076"/>
          <ac:spMkLst>
            <pc:docMk/>
            <pc:sldMk cId="852161982" sldId="2457"/>
            <ac:spMk id="44" creationId="{785F2504-A35A-4AAB-94E4-C1479349F703}"/>
          </ac:spMkLst>
        </pc:spChg>
        <pc:picChg chg="add mod ord modCrop">
          <ac:chgData name="Lu,Jamie" userId="S::w0441213@campus.nscc.ca::d1ec76e5-7b8b-4b6c-8317-d88f6e3e1433" providerId="AD" clId="Web-{450AC591-0999-41E4-81B0-C067B59785B4}" dt="2020-10-14T13:30:46.593" v="23" actId="14100"/>
          <ac:picMkLst>
            <pc:docMk/>
            <pc:sldMk cId="852161982" sldId="2457"/>
            <ac:picMk id="4" creationId="{A644632B-2830-424D-8A90-F4C9ACC6EC37}"/>
          </ac:picMkLst>
        </pc:picChg>
        <pc:picChg chg="del">
          <ac:chgData name="Lu,Jamie" userId="S::w0441213@campus.nscc.ca::d1ec76e5-7b8b-4b6c-8317-d88f6e3e1433" providerId="AD" clId="Web-{450AC591-0999-41E4-81B0-C067B59785B4}" dt="2020-10-14T13:30:25.249" v="21"/>
          <ac:picMkLst>
            <pc:docMk/>
            <pc:sldMk cId="852161982" sldId="2457"/>
            <ac:picMk id="39" creationId="{BA6D7FF8-B03E-48E8-9A54-F677EBB6C0B6}"/>
          </ac:picMkLst>
        </pc:picChg>
      </pc:sldChg>
      <pc:sldChg chg="modTransition">
        <pc:chgData name="Lu,Jamie" userId="S::w0441213@campus.nscc.ca::d1ec76e5-7b8b-4b6c-8317-d88f6e3e1433" providerId="AD" clId="Web-{450AC591-0999-41E4-81B0-C067B59785B4}" dt="2020-10-14T13:27:14.936" v="12"/>
        <pc:sldMkLst>
          <pc:docMk/>
          <pc:sldMk cId="3668097908" sldId="246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10/14/2020</a:t>
            </a:fld>
            <a:endParaRPr lang="en-US"/>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10/14/2020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8B34ED-4CDD-41C9-90F7-D768D5559A6F}" type="slidenum">
              <a:rPr lang="en-US" smtClean="0"/>
              <a:t>7</a:t>
            </a:fld>
            <a:endParaRPr lang="en-US"/>
          </a:p>
        </p:txBody>
      </p:sp>
    </p:spTree>
    <p:extLst>
      <p:ext uri="{BB962C8B-B14F-4D97-AF65-F5344CB8AC3E}">
        <p14:creationId xmlns:p14="http://schemas.microsoft.com/office/powerpoint/2010/main" val="3243861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8B34ED-4CDD-41C9-90F7-D768D5559A6F}" type="slidenum">
              <a:rPr lang="en-US" smtClean="0"/>
              <a:t>11</a:t>
            </a:fld>
            <a:endParaRPr lang="en-US"/>
          </a:p>
        </p:txBody>
      </p:sp>
    </p:spTree>
    <p:extLst>
      <p:ext uri="{BB962C8B-B14F-4D97-AF65-F5344CB8AC3E}">
        <p14:creationId xmlns:p14="http://schemas.microsoft.com/office/powerpoint/2010/main" val="642959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8B34ED-4CDD-41C9-90F7-D768D5559A6F}" type="slidenum">
              <a:rPr lang="en-US" smtClean="0"/>
              <a:t>16</a:t>
            </a:fld>
            <a:endParaRPr lang="en-US"/>
          </a:p>
        </p:txBody>
      </p:sp>
    </p:spTree>
    <p:extLst>
      <p:ext uri="{BB962C8B-B14F-4D97-AF65-F5344CB8AC3E}">
        <p14:creationId xmlns:p14="http://schemas.microsoft.com/office/powerpoint/2010/main" val="1067471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8B34ED-4CDD-41C9-90F7-D768D5559A6F}" type="slidenum">
              <a:rPr lang="en-US" smtClean="0"/>
              <a:t>18</a:t>
            </a:fld>
            <a:endParaRPr lang="en-US"/>
          </a:p>
        </p:txBody>
      </p:sp>
    </p:spTree>
    <p:extLst>
      <p:ext uri="{BB962C8B-B14F-4D97-AF65-F5344CB8AC3E}">
        <p14:creationId xmlns:p14="http://schemas.microsoft.com/office/powerpoint/2010/main" val="2119071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8B34ED-4CDD-41C9-90F7-D768D5559A6F}" type="slidenum">
              <a:rPr lang="en-US" smtClean="0"/>
              <a:t>20</a:t>
            </a:fld>
            <a:endParaRPr lang="en-US"/>
          </a:p>
        </p:txBody>
      </p:sp>
    </p:spTree>
    <p:extLst>
      <p:ext uri="{BB962C8B-B14F-4D97-AF65-F5344CB8AC3E}">
        <p14:creationId xmlns:p14="http://schemas.microsoft.com/office/powerpoint/2010/main" val="2988764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8B34ED-4CDD-41C9-90F7-D768D5559A6F}" type="slidenum">
              <a:rPr lang="en-US" smtClean="0"/>
              <a:t>24</a:t>
            </a:fld>
            <a:endParaRPr lang="en-US"/>
          </a:p>
        </p:txBody>
      </p:sp>
    </p:spTree>
    <p:extLst>
      <p:ext uri="{BB962C8B-B14F-4D97-AF65-F5344CB8AC3E}">
        <p14:creationId xmlns:p14="http://schemas.microsoft.com/office/powerpoint/2010/main" val="3399029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5">
            <a:extLst>
              <a:ext uri="{FF2B5EF4-FFF2-40B4-BE49-F238E27FC236}">
                <a16:creationId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a:t>SUBTITLE</a:t>
            </a:r>
            <a:endParaRPr lang="en-ZA"/>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a:t>CLICK TO EDIT MASTER TITLE STYLE</a:t>
            </a:r>
          </a:p>
        </p:txBody>
      </p:sp>
      <p:sp>
        <p:nvSpPr>
          <p:cNvPr id="3" name="Text Placeholder 2">
            <a:extLst>
              <a:ext uri="{FF2B5EF4-FFF2-40B4-BE49-F238E27FC236}">
                <a16:creationId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a:solidFill>
                  <a:schemeClr val="bg1"/>
                </a:solidFill>
                <a:latin typeface="+mn-lt"/>
                <a:ea typeface="+mn-ea"/>
                <a:cs typeface="+mn-cs"/>
                <a:sym typeface="Bebas"/>
              </a:rPr>
              <a:t>FABRIKAM</a:t>
            </a:r>
            <a:endParaRPr lang="en-US" sz="2400" b="1" i="0" spc="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a:solidFill>
                  <a:schemeClr val="bg1"/>
                </a:solidFill>
                <a:latin typeface="+mn-lt"/>
                <a:ea typeface="+mn-ea"/>
                <a:cs typeface="+mn-cs"/>
                <a:sym typeface="Bebas"/>
              </a:rPr>
              <a:t>FABRIKAM</a:t>
            </a:r>
            <a:endParaRPr lang="en-US" sz="2400" b="1" i="0" spc="0">
              <a:solidFill>
                <a:schemeClr val="bg1"/>
              </a:solidFill>
              <a:latin typeface="Gill Sans" panose="020B0502020104020203" pitchFamily="34" charset="-79"/>
              <a:cs typeface="Gill Sans" panose="020B0502020104020203" pitchFamily="34" charset="-79"/>
            </a:endParaRPr>
          </a:p>
        </p:txBody>
      </p:sp>
      <p:sp>
        <p:nvSpPr>
          <p:cNvPr id="15" name="Content Placeholder 2">
            <a:extLst>
              <a:ext uri="{FF2B5EF4-FFF2-40B4-BE49-F238E27FC236}">
                <a16:creationId xmlns:a16="http://schemas.microsoft.com/office/drawing/2014/main"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a:solidFill>
                  <a:schemeClr val="bg1"/>
                </a:solidFill>
                <a:latin typeface="+mn-lt"/>
                <a:ea typeface="+mn-ea"/>
                <a:cs typeface="+mn-cs"/>
                <a:sym typeface="Bebas"/>
              </a:rPr>
              <a:t>FABRIKAM</a:t>
            </a:r>
            <a:endParaRPr lang="en-US" sz="2400" b="1" i="0" spc="0">
              <a:solidFill>
                <a:schemeClr val="bg1"/>
              </a:solidFill>
              <a:latin typeface="Gill Sans" panose="020B0502020104020203" pitchFamily="34" charset="-79"/>
              <a:cs typeface="Gill Sans" panose="020B0502020104020203" pitchFamily="34" charset="-79"/>
            </a:endParaRPr>
          </a:p>
        </p:txBody>
      </p:sp>
      <p:sp>
        <p:nvSpPr>
          <p:cNvPr id="16" name="Text Placeholder 3">
            <a:extLst>
              <a:ext uri="{FF2B5EF4-FFF2-40B4-BE49-F238E27FC236}">
                <a16:creationId xmlns:a16="http://schemas.microsoft.com/office/drawing/2014/main"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Content Placeholder 2">
            <a:extLst>
              <a:ext uri="{FF2B5EF4-FFF2-40B4-BE49-F238E27FC236}">
                <a16:creationId xmlns:a16="http://schemas.microsoft.com/office/drawing/2014/main"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a:solidFill>
                  <a:schemeClr val="bg1"/>
                </a:solidFill>
                <a:latin typeface="+mn-lt"/>
                <a:ea typeface="+mn-ea"/>
                <a:cs typeface="+mn-cs"/>
                <a:sym typeface="Bebas"/>
              </a:rPr>
              <a:t>FABRIKAM</a:t>
            </a:r>
            <a:endParaRPr lang="en-US" sz="2400" b="1" i="0" spc="0">
              <a:solidFill>
                <a:schemeClr val="bg1"/>
              </a:solidFill>
              <a:latin typeface="Gill Sans" panose="020B0502020104020203" pitchFamily="34" charset="-79"/>
              <a:cs typeface="Gill Sans" panose="020B0502020104020203" pitchFamily="34" charset="-79"/>
            </a:endParaRPr>
          </a:p>
        </p:txBody>
      </p:sp>
      <p:sp>
        <p:nvSpPr>
          <p:cNvPr id="15" name="Text Placeholder 3">
            <a:extLst>
              <a:ext uri="{FF2B5EF4-FFF2-40B4-BE49-F238E27FC236}">
                <a16:creationId xmlns:a16="http://schemas.microsoft.com/office/drawing/2014/main"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Picture Placeholder 2">
            <a:extLst>
              <a:ext uri="{FF2B5EF4-FFF2-40B4-BE49-F238E27FC236}">
                <a16:creationId xmlns:a16="http://schemas.microsoft.com/office/drawing/2014/main"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B0C003-2795-4473-BA28-C10CB461998B}"/>
              </a:ext>
            </a:extLst>
          </p:cNvPr>
          <p:cNvSpPr>
            <a:spLocks noGrp="1"/>
          </p:cNvSpPr>
          <p:nvPr>
            <p:ph type="ftr" sz="quarter" idx="11"/>
          </p:nvPr>
        </p:nvSpPr>
        <p:spPr/>
        <p:txBody>
          <a:bodyPr/>
          <a:lstStyle/>
          <a:p>
            <a:r>
              <a:rPr lang="en-US"/>
              <a:t>Add a footer</a:t>
            </a:r>
          </a:p>
        </p:txBody>
      </p:sp>
      <p:sp>
        <p:nvSpPr>
          <p:cNvPr id="4" name="Slide Number Placeholder 3">
            <a:extLst>
              <a:ext uri="{FF2B5EF4-FFF2-40B4-BE49-F238E27FC236}">
                <a16:creationId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p>
        </p:txBody>
      </p:sp>
      <p:sp>
        <p:nvSpPr>
          <p:cNvPr id="2" name="Title 1">
            <a:extLst>
              <a:ext uri="{FF2B5EF4-FFF2-40B4-BE49-F238E27FC236}">
                <a16:creationId xmlns:a16="http://schemas.microsoft.com/office/drawing/2014/main" id="{96D712C6-2A37-4F08-AF12-D70F8C8094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55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p>
        </p:txBody>
      </p:sp>
      <p:sp>
        <p:nvSpPr>
          <p:cNvPr id="2" name="Title 1">
            <a:extLst>
              <a:ext uri="{FF2B5EF4-FFF2-40B4-BE49-F238E27FC236}">
                <a16:creationId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3" name="Picture Placeholder 52">
            <a:extLst>
              <a:ext uri="{FF2B5EF4-FFF2-40B4-BE49-F238E27FC236}">
                <a16:creationId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a:t>Click icon to add picture</a:t>
            </a:r>
          </a:p>
        </p:txBody>
      </p:sp>
      <p:sp>
        <p:nvSpPr>
          <p:cNvPr id="58" name="Text Placeholder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HERE</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HERE</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a:t>Click to edit Master text styles</a:t>
            </a:r>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a:p>
        </p:txBody>
      </p:sp>
      <p:sp>
        <p:nvSpPr>
          <p:cNvPr id="17" name="Shape 61">
            <a:extLst>
              <a:ext uri="{FF2B5EF4-FFF2-40B4-BE49-F238E27FC236}">
                <a16:creationId xmlns:a16="http://schemas.microsoft.com/office/drawing/2014/main"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a:solidFill>
                  <a:schemeClr val="bg1"/>
                </a:solidFill>
                <a:latin typeface="+mn-lt"/>
                <a:ea typeface="+mn-ea"/>
                <a:cs typeface="+mn-cs"/>
                <a:sym typeface="Bebas"/>
              </a:rPr>
              <a:t>FABRIKAM</a:t>
            </a:r>
            <a:endParaRPr lang="en-US" sz="2400" b="1" i="0" spc="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a:t>Click icon to add picture</a:t>
            </a:r>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Rectangle 6">
            <a:extLst>
              <a:ext uri="{FF2B5EF4-FFF2-40B4-BE49-F238E27FC236}">
                <a16:creationId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a:p>
        </p:txBody>
      </p:sp>
      <p:sp>
        <p:nvSpPr>
          <p:cNvPr id="7" name="Shape 61">
            <a:extLst>
              <a:ext uri="{FF2B5EF4-FFF2-40B4-BE49-F238E27FC236}">
                <a16:creationId xmlns:a16="http://schemas.microsoft.com/office/drawing/2014/main"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a:solidFill>
                  <a:srgbClr val="2C2153"/>
                </a:solidFill>
                <a:latin typeface="+mn-lt"/>
                <a:ea typeface="+mn-ea"/>
                <a:cs typeface="+mn-cs"/>
                <a:sym typeface="Bebas"/>
              </a:rPr>
              <a:t>FAB</a:t>
            </a:r>
            <a:r>
              <a:rPr lang="en-US" sz="2400" b="1" kern="1200">
                <a:solidFill>
                  <a:srgbClr val="A53F52"/>
                </a:solidFill>
                <a:latin typeface="+mn-lt"/>
                <a:ea typeface="+mn-ea"/>
                <a:cs typeface="+mn-cs"/>
                <a:sym typeface="Bebas"/>
              </a:rPr>
              <a:t>RIKAM</a:t>
            </a:r>
            <a:endParaRPr lang="en-US" sz="2400" b="1" i="0" spc="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26.svg"/><Relationship Id="rId4" Type="http://schemas.openxmlformats.org/officeDocument/2006/relationships/image" Target="../media/image25.sv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mputer icons technology background vector set Free Vector">
            <a:extLst>
              <a:ext uri="{FF2B5EF4-FFF2-40B4-BE49-F238E27FC236}">
                <a16:creationId xmlns:a16="http://schemas.microsoft.com/office/drawing/2014/main" id="{5E0979CB-7315-4F95-989B-629A07C5FE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530"/>
            <a:ext cx="12192000" cy="686453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290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5" y="901880"/>
            <a:ext cx="10787270" cy="830649"/>
          </a:xfrm>
        </p:spPr>
        <p:txBody>
          <a:bodyPr>
            <a:noAutofit/>
          </a:bodyPr>
          <a:lstStyle/>
          <a:p>
            <a:r>
              <a:rPr lang="en-US" sz="7200" b="1">
                <a:solidFill>
                  <a:schemeClr val="bg1"/>
                </a:solidFill>
                <a:highlight>
                  <a:srgbClr val="A53F52"/>
                </a:highlight>
              </a:rPr>
              <a:t>W E L C O M E</a:t>
            </a:r>
          </a:p>
        </p:txBody>
      </p:sp>
      <p:sp>
        <p:nvSpPr>
          <p:cNvPr id="18" name="Rectangle 17">
            <a:extLst>
              <a:ext uri="{FF2B5EF4-FFF2-40B4-BE49-F238E27FC236}">
                <a16:creationId xmlns:a16="http://schemas.microsoft.com/office/drawing/2014/main" id="{5B7DC9FB-F6DF-4841-83A9-A37336FEB076}"/>
              </a:ext>
            </a:extLst>
          </p:cNvPr>
          <p:cNvSpPr/>
          <p:nvPr/>
        </p:nvSpPr>
        <p:spPr>
          <a:xfrm>
            <a:off x="4293951" y="1802072"/>
            <a:ext cx="3598298" cy="369332"/>
          </a:xfrm>
          <a:prstGeom prst="rect">
            <a:avLst/>
          </a:prstGeom>
        </p:spPr>
        <p:txBody>
          <a:bodyPr wrap="square">
            <a:spAutoFit/>
          </a:bodyPr>
          <a:lstStyle/>
          <a:p>
            <a:pPr algn="ctr"/>
            <a:r>
              <a:rPr lang="en-US" b="1" spc="600">
                <a:solidFill>
                  <a:schemeClr val="bg1"/>
                </a:solidFill>
                <a:highlight>
                  <a:srgbClr val="A53F52"/>
                </a:highlight>
                <a:latin typeface="+mj-lt"/>
              </a:rPr>
              <a:t>BEFORE WE BEGIN..</a:t>
            </a:r>
          </a:p>
        </p:txBody>
      </p:sp>
      <p:sp>
        <p:nvSpPr>
          <p:cNvPr id="14" name="Subtitle 2">
            <a:extLst>
              <a:ext uri="{FF2B5EF4-FFF2-40B4-BE49-F238E27FC236}">
                <a16:creationId xmlns:a16="http://schemas.microsoft.com/office/drawing/2014/main" id="{A62C97B6-F2B5-4806-AB83-0CC32DF096AE}"/>
              </a:ext>
            </a:extLst>
          </p:cNvPr>
          <p:cNvSpPr txBox="1">
            <a:spLocks/>
          </p:cNvSpPr>
          <p:nvPr/>
        </p:nvSpPr>
        <p:spPr>
          <a:xfrm>
            <a:off x="1864373" y="3480610"/>
            <a:ext cx="8921996" cy="1205987"/>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lang="en-CA" sz="1800" spc="300">
                <a:highlight>
                  <a:srgbClr val="A53F52"/>
                </a:highlight>
                <a:latin typeface="+mj-lt"/>
                <a:cs typeface="Gill Sans" panose="020B0502020104020203" pitchFamily="34" charset="-79"/>
              </a:rPr>
              <a:t>PLEASE NOTE THAT THE INTERVIEW ANSWERS BY THE SPECIAL GUEST ARE NOT ACTUALLY QUOTED BY THE GUEST. THEY ARE FICTIONAL AND ONLY MADE AS SUCH TO PLAY INTO THE “TV SHOW/INTERVIEW” PRESENTATION FORMAT. ALL THE INFORMATION, HOWEVER, HAS BEEN RESEARCHED WITH REFERENCES CITED IN A SEPARATE DOCUMENT. THANK YOU.</a:t>
            </a:r>
            <a:endParaRPr kumimoji="0" lang="en-US" sz="1800" u="none" strike="noStrike" kern="1200" cap="none" spc="300" normalizeH="0" baseline="0" noProof="0">
              <a:ln>
                <a:noFill/>
              </a:ln>
              <a:effectLst/>
              <a:highlight>
                <a:srgbClr val="A53F52"/>
              </a:highlight>
              <a:uLnTx/>
              <a:uFillTx/>
              <a:latin typeface="+mj-lt"/>
              <a:cs typeface="Gill Sans" panose="020B0502020104020203" pitchFamily="34" charset="-79"/>
            </a:endParaRPr>
          </a:p>
        </p:txBody>
      </p:sp>
    </p:spTree>
    <p:extLst>
      <p:ext uri="{BB962C8B-B14F-4D97-AF65-F5344CB8AC3E}">
        <p14:creationId xmlns:p14="http://schemas.microsoft.com/office/powerpoint/2010/main" val="1687769229"/>
      </p:ext>
    </p:extLst>
  </p:cSld>
  <p:clrMapOvr>
    <a:masterClrMapping/>
  </p:clrMapOvr>
  <p:transition spd="slow">
    <p:comb/>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57" t="75" r="23657" b="-86"/>
          <a:stretch/>
        </p:blipFill>
        <p:spPr>
          <a:xfrm>
            <a:off x="0" y="0"/>
            <a:ext cx="5416550" cy="6857999"/>
          </a:xfrm>
          <a:noFill/>
        </p:spPr>
      </p:pic>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r>
              <a:rPr lang="en-US">
                <a:ea typeface="+mj-lt"/>
                <a:cs typeface="+mj-lt"/>
              </a:rPr>
              <a:t>STEVE JOBS:</a:t>
            </a:r>
            <a:endParaRPr lang="en-US"/>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5767754" y="1114810"/>
            <a:ext cx="6043246" cy="4636392"/>
          </a:xfrm>
        </p:spPr>
        <p:txBody>
          <a:bodyPr vert="horz" lIns="91440" tIns="45720" rIns="91440" bIns="45720" rtlCol="0" anchor="t">
            <a:normAutofit/>
          </a:bodyPr>
          <a:lstStyle/>
          <a:p>
            <a:pPr marL="0" indent="0">
              <a:buNone/>
            </a:pPr>
            <a:endParaRPr lang="en-US">
              <a:cs typeface="Calibri"/>
            </a:endParaRPr>
          </a:p>
          <a:p>
            <a:pPr marL="0" indent="0">
              <a:buNone/>
            </a:pPr>
            <a:endParaRPr lang="en-US"/>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10</a:t>
            </a:fld>
            <a:endParaRPr lang="en-US"/>
          </a:p>
        </p:txBody>
      </p:sp>
      <p:sp>
        <p:nvSpPr>
          <p:cNvPr id="2" name="TextBox 1">
            <a:extLst>
              <a:ext uri="{FF2B5EF4-FFF2-40B4-BE49-F238E27FC236}">
                <a16:creationId xmlns:a16="http://schemas.microsoft.com/office/drawing/2014/main" id="{988EC7C7-4E6E-4933-A0AC-216AB9C03BE8}"/>
              </a:ext>
            </a:extLst>
          </p:cNvPr>
          <p:cNvSpPr txBox="1"/>
          <p:nvPr/>
        </p:nvSpPr>
        <p:spPr>
          <a:xfrm>
            <a:off x="5907932" y="1303506"/>
            <a:ext cx="608302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a:t>Passionate;</a:t>
            </a:r>
            <a:r>
              <a:rPr lang="en-US" i="1"/>
              <a:t> I have a lot of passion in what I do,  I never give up, if  you don't love what you do or have fun doing it then it's obvious you might or have to give up at some point. In the society today ''Successful'' people love what they do because they can </a:t>
            </a:r>
            <a:r>
              <a:rPr lang="en-US" i="1">
                <a:ea typeface="+mn-lt"/>
                <a:cs typeface="+mn-lt"/>
              </a:rPr>
              <a:t>perceiver</a:t>
            </a:r>
            <a:r>
              <a:rPr lang="en-US" i="1"/>
              <a:t> when it gets tough and people who don't love what they do will quite when it becomes challenging. If you don't love what you do then you must fail. You need to have passion for what you do.</a:t>
            </a:r>
          </a:p>
        </p:txBody>
      </p:sp>
    </p:spTree>
    <p:extLst>
      <p:ext uri="{BB962C8B-B14F-4D97-AF65-F5344CB8AC3E}">
        <p14:creationId xmlns:p14="http://schemas.microsoft.com/office/powerpoint/2010/main" val="3324469225"/>
      </p:ext>
    </p:extLst>
  </p:cSld>
  <p:clrMapOvr>
    <a:masterClrMapping/>
  </p:clrMapOvr>
  <p:transition spd="slow">
    <p:wheel spokes="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p:txBody>
          <a:bodyPr/>
          <a:lstStyle/>
          <a:p>
            <a:r>
              <a:rPr lang="en-US"/>
              <a:t>Steve jobs:</a:t>
            </a:r>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7540982" y="1236406"/>
            <a:ext cx="4221381" cy="3359578"/>
          </a:xfrm>
        </p:spPr>
        <p:txBody>
          <a:bodyPr vert="horz" lIns="0" tIns="45720" rIns="0" bIns="45720" rtlCol="0" anchor="t">
            <a:normAutofit/>
          </a:bodyPr>
          <a:lstStyle/>
          <a:p>
            <a:pPr marL="0" indent="0">
              <a:buNone/>
            </a:pPr>
            <a:r>
              <a:rPr lang="en-US" sz="1500" b="1" i="1">
                <a:ea typeface="+mn-lt"/>
                <a:cs typeface="+mn-lt"/>
              </a:rPr>
              <a:t>Visionary;</a:t>
            </a:r>
            <a:r>
              <a:rPr lang="en-US" sz="1500" i="1">
                <a:ea typeface="+mn-lt"/>
                <a:cs typeface="+mn-lt"/>
              </a:rPr>
              <a:t> I will also say  visionary because without a strong vision, Apple would not be where it is today. It would be hard to become a successful person or leader without a clear vision for your company /organization or where/what you want to be in the years ahead.</a:t>
            </a:r>
          </a:p>
          <a:p>
            <a:pPr marL="0" indent="0">
              <a:buNone/>
            </a:pPr>
            <a:endParaRPr lang="en-US" sz="1500" i="1">
              <a:ea typeface="+mn-lt"/>
              <a:cs typeface="+mn-lt"/>
            </a:endParaRPr>
          </a:p>
          <a:p>
            <a:pPr marL="0" indent="0">
              <a:buNone/>
            </a:pPr>
            <a:endParaRPr lang="en-US" sz="1500" i="1">
              <a:ea typeface="+mn-lt"/>
              <a:cs typeface="+mn-lt"/>
            </a:endParaRPr>
          </a:p>
          <a:p>
            <a:pPr marL="0" indent="0">
              <a:buNone/>
            </a:pPr>
            <a:endParaRPr lang="en-US" sz="1500" i="1">
              <a:ea typeface="+mn-lt"/>
              <a:cs typeface="+mn-lt"/>
            </a:endParaRPr>
          </a:p>
          <a:p>
            <a:pPr marL="0" indent="0">
              <a:buNone/>
            </a:pPr>
            <a:endParaRPr lang="en-US" sz="1500" i="1">
              <a:ea typeface="+mn-lt"/>
              <a:cs typeface="+mn-lt"/>
            </a:endParaRPr>
          </a:p>
          <a:p>
            <a:pPr marL="0" indent="0">
              <a:buNone/>
            </a:pPr>
            <a:endParaRPr lang="en-US" sz="1500" i="1">
              <a:ea typeface="+mn-lt"/>
              <a:cs typeface="+mn-lt"/>
            </a:endParaRPr>
          </a:p>
          <a:p>
            <a:pPr marL="0" indent="0">
              <a:buNone/>
            </a:pPr>
            <a:endParaRPr lang="en-US" sz="1500" i="1">
              <a:ea typeface="+mn-lt"/>
              <a:cs typeface="+mn-lt"/>
            </a:endParaRPr>
          </a:p>
          <a:p>
            <a:pPr marL="0" indent="0">
              <a:buNone/>
            </a:pPr>
            <a:endParaRPr lang="en-US" sz="1500" i="1">
              <a:ea typeface="+mn-lt"/>
              <a:cs typeface="+mn-lt"/>
            </a:endParaRPr>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11</a:t>
            </a:fld>
            <a:endParaRPr lang="en-US"/>
          </a:p>
        </p:txBody>
      </p:sp>
      <p:pic>
        <p:nvPicPr>
          <p:cNvPr id="4" name="Picture 4" descr="Sphere of mesh and nodes">
            <a:extLst>
              <a:ext uri="{FF2B5EF4-FFF2-40B4-BE49-F238E27FC236}">
                <a16:creationId xmlns:a16="http://schemas.microsoft.com/office/drawing/2014/main" id="{6C25D3C4-5B75-41AF-B634-210478616C60}"/>
              </a:ext>
            </a:extLst>
          </p:cNvPr>
          <p:cNvPicPr>
            <a:picLocks noGrp="1" noChangeAspect="1"/>
          </p:cNvPicPr>
          <p:nvPr>
            <p:ph type="pic" sz="quarter" idx="14"/>
          </p:nvPr>
        </p:nvPicPr>
        <p:blipFill rotWithShape="1">
          <a:blip r:embed="rId3"/>
          <a:srcRect l="9553" r="9553"/>
          <a:stretch/>
        </p:blipFill>
        <p:spPr/>
      </p:pic>
      <p:sp>
        <p:nvSpPr>
          <p:cNvPr id="44" name="Freeform: Shape 43">
            <a:extLst>
              <a:ext uri="{FF2B5EF4-FFF2-40B4-BE49-F238E27FC236}">
                <a16:creationId xmlns:a16="http://schemas.microsoft.com/office/drawing/2014/main" id="{785F2504-A35A-4AAB-94E4-C1479349F703}"/>
              </a:ext>
              <a:ext uri="{C183D7F6-B498-43B3-948B-1728B52AA6E4}">
                <adec:decorative xmlns:adec="http://schemas.microsoft.com/office/drawing/2017/decorative" val="1"/>
              </a:ext>
            </a:extLst>
          </p:cNvPr>
          <p:cNvSpPr/>
          <p:nvPr/>
        </p:nvSpPr>
        <p:spPr>
          <a:xfrm>
            <a:off x="-1" y="-2944"/>
            <a:ext cx="7406905" cy="6866810"/>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06905" h="686681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50000"/>
                </a:srgbClr>
              </a:gs>
              <a:gs pos="100000">
                <a:srgbClr val="E99757">
                  <a:alpha val="50000"/>
                </a:srgbClr>
              </a:gs>
              <a:gs pos="50000">
                <a:srgbClr val="A53F52">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7929951"/>
      </p:ext>
    </p:extLst>
  </p:cSld>
  <p:clrMapOvr>
    <a:masterClrMapping/>
  </p:clrMapOvr>
  <p:transition spd="slow">
    <p:wheel spokes="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534194-745D-4888-BF16-6C09F65EA484}"/>
              </a:ext>
            </a:extLst>
          </p:cNvPr>
          <p:cNvSpPr>
            <a:spLocks noGrp="1"/>
          </p:cNvSpPr>
          <p:nvPr>
            <p:ph type="title"/>
          </p:nvPr>
        </p:nvSpPr>
        <p:spPr/>
        <p:txBody>
          <a:bodyPr anchor="ctr"/>
          <a:lstStyle/>
          <a:p>
            <a:pPr algn="l"/>
            <a:r>
              <a:rPr lang="en-US"/>
              <a:t>STEVE JOBS:</a:t>
            </a:r>
          </a:p>
        </p:txBody>
      </p:sp>
      <p:sp>
        <p:nvSpPr>
          <p:cNvPr id="7" name="Content Placeholder 6">
            <a:extLst>
              <a:ext uri="{FF2B5EF4-FFF2-40B4-BE49-F238E27FC236}">
                <a16:creationId xmlns:a16="http://schemas.microsoft.com/office/drawing/2014/main" id="{EFFBC808-1837-4C36-BFF0-135B8C1042A2}"/>
              </a:ext>
            </a:extLst>
          </p:cNvPr>
          <p:cNvSpPr>
            <a:spLocks noGrp="1"/>
          </p:cNvSpPr>
          <p:nvPr>
            <p:ph sz="quarter" idx="4"/>
          </p:nvPr>
        </p:nvSpPr>
        <p:spPr>
          <a:xfrm>
            <a:off x="363724" y="1474973"/>
            <a:ext cx="5653357" cy="3757545"/>
          </a:xfrm>
        </p:spPr>
        <p:txBody>
          <a:bodyPr vert="horz" lIns="0" tIns="0" rIns="0" bIns="0" rtlCol="0" anchor="t">
            <a:normAutofit/>
          </a:bodyPr>
          <a:lstStyle/>
          <a:p>
            <a:pPr marL="0" indent="0">
              <a:buNone/>
            </a:pPr>
            <a:r>
              <a:rPr lang="en-US" b="1">
                <a:ea typeface="+mn-lt"/>
                <a:cs typeface="+mn-lt"/>
              </a:rPr>
              <a:t> </a:t>
            </a:r>
            <a:r>
              <a:rPr lang="en-US" b="1" i="1">
                <a:ea typeface="+mn-lt"/>
                <a:cs typeface="+mn-lt"/>
              </a:rPr>
              <a:t>Hard Work </a:t>
            </a:r>
            <a:r>
              <a:rPr lang="en-US" i="1">
                <a:ea typeface="+mn-lt"/>
                <a:cs typeface="+mn-lt"/>
              </a:rPr>
              <a:t>;  I will also say I am a very hard-working  person. ''Your work is going to fill a large part of your life, and the only way to be truly satisfied is to do what you believe is great work, and the only way to do great work is to love what you do. If you haven’t found it yet, keep looking. Don’t settle. As with all matters of the heart, you’ll know when you find it. And, like any great relationship, it just gets better and better as the years roll on. So keep looking until you find it. Don’t settle."</a:t>
            </a:r>
            <a:endParaRPr lang="en-US" i="1"/>
          </a:p>
        </p:txBody>
      </p:sp>
      <p:sp>
        <p:nvSpPr>
          <p:cNvPr id="8" name="Slide Number Placeholder 7">
            <a:extLst>
              <a:ext uri="{FF2B5EF4-FFF2-40B4-BE49-F238E27FC236}">
                <a16:creationId xmlns:a16="http://schemas.microsoft.com/office/drawing/2014/main" id="{84A4C0E3-E146-49BF-804D-D369F89E8F2A}"/>
              </a:ext>
            </a:extLst>
          </p:cNvPr>
          <p:cNvSpPr>
            <a:spLocks noGrp="1"/>
          </p:cNvSpPr>
          <p:nvPr>
            <p:ph type="sldNum" sz="quarter" idx="12"/>
          </p:nvPr>
        </p:nvSpPr>
        <p:spPr/>
        <p:txBody>
          <a:bodyPr/>
          <a:lstStyle/>
          <a:p>
            <a:fld id="{8C2E478F-E849-4A8C-AF1F-CBCC78A7CBFA}" type="slidenum">
              <a:rPr lang="en-US" smtClean="0"/>
              <a:t>12</a:t>
            </a:fld>
            <a:endParaRPr lang="en-US"/>
          </a:p>
        </p:txBody>
      </p:sp>
      <p:sp>
        <p:nvSpPr>
          <p:cNvPr id="2" name="TextBox 1">
            <a:extLst>
              <a:ext uri="{FF2B5EF4-FFF2-40B4-BE49-F238E27FC236}">
                <a16:creationId xmlns:a16="http://schemas.microsoft.com/office/drawing/2014/main" id="{80955375-3247-499A-B7D1-84B3DDDBC028}"/>
              </a:ext>
            </a:extLst>
          </p:cNvPr>
          <p:cNvSpPr txBox="1"/>
          <p:nvPr/>
        </p:nvSpPr>
        <p:spPr>
          <a:xfrm>
            <a:off x="6386209" y="5559357"/>
            <a:ext cx="446985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bg1"/>
                </a:solidFill>
                <a:cs typeface="Calibri"/>
              </a:rPr>
              <a:t>Thank you, Steve, I will pass you on to the next Interviewer</a:t>
            </a:r>
          </a:p>
        </p:txBody>
      </p:sp>
    </p:spTree>
    <p:extLst>
      <p:ext uri="{BB962C8B-B14F-4D97-AF65-F5344CB8AC3E}">
        <p14:creationId xmlns:p14="http://schemas.microsoft.com/office/powerpoint/2010/main" val="1256354913"/>
      </p:ext>
    </p:extLst>
  </p:cSld>
  <p:clrMapOvr>
    <a:masterClrMapping/>
  </p:clrMapOvr>
  <p:transition spd="slow">
    <p:wheel spokes="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6000" y="2520779"/>
            <a:ext cx="5251450" cy="1661297"/>
          </a:xfrm>
        </p:spPr>
        <p:txBody>
          <a:bodyPr>
            <a:normAutofit fontScale="90000"/>
          </a:bodyPr>
          <a:lstStyle/>
          <a:p>
            <a:r>
              <a:rPr lang="en-US"/>
              <a:t>second interviewer</a:t>
            </a:r>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a:xfrm>
            <a:off x="6096000" y="4209064"/>
            <a:ext cx="5251450" cy="1148999"/>
          </a:xfrm>
        </p:spPr>
        <p:txBody>
          <a:bodyPr>
            <a:normAutofit/>
          </a:bodyPr>
          <a:lstStyle/>
          <a:p>
            <a:r>
              <a:rPr lang="en-CA"/>
              <a:t>JAMIE LU</a:t>
            </a:r>
            <a:r>
              <a:rPr lang="en-US"/>
              <a:t>,</a:t>
            </a:r>
          </a:p>
          <a:p>
            <a:r>
              <a:rPr lang="en-US"/>
              <a:t>IT WORLD MAGAZINE</a:t>
            </a: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13</a:t>
            </a:fld>
            <a:endParaRPr lang="en-US"/>
          </a:p>
        </p:txBody>
      </p:sp>
    </p:spTree>
    <p:extLst>
      <p:ext uri="{BB962C8B-B14F-4D97-AF65-F5344CB8AC3E}">
        <p14:creationId xmlns:p14="http://schemas.microsoft.com/office/powerpoint/2010/main" val="167209058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950997" y="2410691"/>
            <a:ext cx="5687291" cy="2405379"/>
          </a:xfrm>
        </p:spPr>
        <p:txBody>
          <a:bodyPr>
            <a:noAutofit/>
          </a:bodyPr>
          <a:lstStyle/>
          <a:p>
            <a:pPr algn="ctr"/>
            <a:r>
              <a:rPr lang="en-US" sz="4400"/>
              <a:t>What WAs the biggest challenge you have faced and how did you handle it?</a:t>
            </a:r>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a:xfrm>
            <a:off x="7728857" y="1031122"/>
            <a:ext cx="1918995" cy="583074"/>
          </a:xfrm>
        </p:spPr>
        <p:txBody>
          <a:bodyPr>
            <a:normAutofit fontScale="92500" lnSpcReduction="10000"/>
          </a:bodyPr>
          <a:lstStyle/>
          <a:p>
            <a:r>
              <a:rPr lang="en-CA" sz="3600"/>
              <a:t>JAMIE:</a:t>
            </a:r>
            <a:endParaRPr lang="en-US" sz="3600"/>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14</a:t>
            </a:fld>
            <a:endParaRPr lang="en-US"/>
          </a:p>
        </p:txBody>
      </p:sp>
      <p:pic>
        <p:nvPicPr>
          <p:cNvPr id="12" name="Picture Placeholder 11" descr="A picture containing dark, person, room, phone&#10;&#10;Description automatically generated">
            <a:extLst>
              <a:ext uri="{FF2B5EF4-FFF2-40B4-BE49-F238E27FC236}">
                <a16:creationId xmlns:a16="http://schemas.microsoft.com/office/drawing/2014/main" id="{EB3F1120-DAD7-46F6-9690-F4D085B50C60}"/>
              </a:ext>
            </a:extLst>
          </p:cNvPr>
          <p:cNvPicPr>
            <a:picLocks noGrp="1" noChangeAspect="1"/>
          </p:cNvPicPr>
          <p:nvPr>
            <p:ph type="pic" sz="quarter" idx="13"/>
          </p:nvPr>
        </p:nvPicPr>
        <p:blipFill>
          <a:blip r:embed="rId2"/>
          <a:srcRect l="6723" r="6723"/>
          <a:stretch>
            <a:fillRect/>
          </a:stretch>
        </p:blipFill>
        <p:spPr/>
      </p:pic>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3710961"/>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1" y="0"/>
            <a:ext cx="12176177" cy="6846931"/>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a:xfrm>
            <a:off x="7390011" y="1209947"/>
            <a:ext cx="3438409" cy="573989"/>
          </a:xfrm>
        </p:spPr>
        <p:txBody>
          <a:bodyPr>
            <a:noAutofit/>
          </a:bodyPr>
          <a:lstStyle/>
          <a:p>
            <a:pPr algn="l"/>
            <a:r>
              <a:rPr lang="en-US" sz="4000"/>
              <a:t>STEVE JOBS:</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6390126" y="2053388"/>
            <a:ext cx="5159143" cy="3737811"/>
          </a:xfrm>
        </p:spPr>
        <p:txBody>
          <a:bodyPr>
            <a:normAutofit lnSpcReduction="10000"/>
          </a:bodyPr>
          <a:lstStyle/>
          <a:p>
            <a:pPr marL="0" indent="0">
              <a:buNone/>
            </a:pPr>
            <a:r>
              <a:rPr lang="en-CA" sz="2400" i="1"/>
              <a:t>“</a:t>
            </a:r>
            <a:r>
              <a:rPr lang="en-US" sz="2400" i="1"/>
              <a:t>I have faced many challenges throughout my career in the IT industry. Maybe it was when I thought that NeXT computer was a success, or the numerous product failures I have launched, like the Apple Lisa, Macintosh TV, Apple III, or the </a:t>
            </a:r>
            <a:r>
              <a:rPr lang="en-US" sz="2400" i="1" err="1"/>
              <a:t>Powermac</a:t>
            </a:r>
            <a:r>
              <a:rPr lang="en-US" sz="2400" i="1"/>
              <a:t> g4 cube.“</a:t>
            </a:r>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15</a:t>
            </a:fld>
            <a:endParaRPr lang="en-US"/>
          </a:p>
        </p:txBody>
      </p:sp>
      <p:pic>
        <p:nvPicPr>
          <p:cNvPr id="2050" name="Picture 2" descr="A documentary will tell the story of Apple's Lisa in early 2020 | iMore">
            <a:extLst>
              <a:ext uri="{FF2B5EF4-FFF2-40B4-BE49-F238E27FC236}">
                <a16:creationId xmlns:a16="http://schemas.microsoft.com/office/drawing/2014/main" id="{EA005DB0-9AB0-489D-ABBC-24E9242F4D37}"/>
              </a:ext>
            </a:extLst>
          </p:cNvPr>
          <p:cNvPicPr>
            <a:picLocks noChangeAspect="1" noChangeArrowheads="1"/>
          </p:cNvPicPr>
          <p:nvPr/>
        </p:nvPicPr>
        <p:blipFill>
          <a:blip r:embed="rId2">
            <a:clrChange>
              <a:clrFrom>
                <a:srgbClr val="EAEAEA"/>
              </a:clrFrom>
              <a:clrTo>
                <a:srgbClr val="EAEAEA">
                  <a:alpha val="0"/>
                </a:srgbClr>
              </a:clrTo>
            </a:clrChange>
            <a:extLst>
              <a:ext uri="{28A0092B-C50C-407E-A947-70E740481C1C}">
                <a14:useLocalDpi xmlns:a14="http://schemas.microsoft.com/office/drawing/2010/main" val="0"/>
              </a:ext>
            </a:extLst>
          </a:blip>
          <a:srcRect/>
          <a:stretch>
            <a:fillRect/>
          </a:stretch>
        </p:blipFill>
        <p:spPr bwMode="auto">
          <a:xfrm rot="20503615">
            <a:off x="95135" y="398752"/>
            <a:ext cx="2989048" cy="277036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pple-history.com / Macintosh TV">
            <a:extLst>
              <a:ext uri="{FF2B5EF4-FFF2-40B4-BE49-F238E27FC236}">
                <a16:creationId xmlns:a16="http://schemas.microsoft.com/office/drawing/2014/main" id="{97E03819-3E1C-40A0-88DA-0BF5C14B8788}"/>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999119">
            <a:off x="3452341" y="1881892"/>
            <a:ext cx="2057400" cy="18764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pple III - Wikipedia">
            <a:extLst>
              <a:ext uri="{FF2B5EF4-FFF2-40B4-BE49-F238E27FC236}">
                <a16:creationId xmlns:a16="http://schemas.microsoft.com/office/drawing/2014/main" id="{23A09D8E-E844-476D-98AD-EC812F836507}"/>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0306296">
            <a:off x="376708" y="3329639"/>
            <a:ext cx="2425905" cy="242590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he Cube at 10: Why Apple's eye-catching desktop flopped | Macworld">
            <a:extLst>
              <a:ext uri="{FF2B5EF4-FFF2-40B4-BE49-F238E27FC236}">
                <a16:creationId xmlns:a16="http://schemas.microsoft.com/office/drawing/2014/main" id="{CEFD111F-2D1B-40D9-A0D4-6D882428046D}"/>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675281">
            <a:off x="2993422" y="4139303"/>
            <a:ext cx="2008471" cy="2510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847434"/>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a:xfrm>
            <a:off x="5104659" y="833376"/>
            <a:ext cx="6706341" cy="573989"/>
          </a:xfrm>
        </p:spPr>
        <p:txBody>
          <a:bodyPr/>
          <a:lstStyle/>
          <a:p>
            <a:r>
              <a:rPr lang="en-US"/>
              <a:t>Steve jobs:</a:t>
            </a:r>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5104659" y="1407365"/>
            <a:ext cx="6706341" cy="4767153"/>
          </a:xfrm>
        </p:spPr>
        <p:txBody>
          <a:bodyPr>
            <a:normAutofit fontScale="92500"/>
          </a:bodyPr>
          <a:lstStyle/>
          <a:p>
            <a:pPr marL="0" indent="0">
              <a:buNone/>
            </a:pPr>
            <a:r>
              <a:rPr lang="en-CA" sz="2400" i="1"/>
              <a:t>“</a:t>
            </a:r>
            <a:r>
              <a:rPr lang="en-US" sz="2400" i="1"/>
              <a:t>The biggest challenge I have ever faced was when I was fired from the company I co-founded and put hard work into. I was 30 years old and it was so sudden. It was </a:t>
            </a:r>
            <a:r>
              <a:rPr lang="en-US" sz="2400" b="1" i="1"/>
              <a:t>devastating</a:t>
            </a:r>
            <a:r>
              <a:rPr lang="en-US" sz="2400" i="1"/>
              <a:t> and I felt like </a:t>
            </a:r>
            <a:r>
              <a:rPr lang="en-US" sz="2400" b="1" i="1"/>
              <a:t>a very public failure</a:t>
            </a:r>
            <a:r>
              <a:rPr lang="en-US" sz="2400" i="1"/>
              <a:t>. With some reflection, I realized that </a:t>
            </a:r>
            <a:r>
              <a:rPr lang="en-US" sz="2400" b="1" i="1"/>
              <a:t>getting fired from Apple turned out to be the best thing that could have ever happened to me… It freed me to enter one of the most creative periods of my life… It was awful tasting medicine, but I guess the patient needed it.”</a:t>
            </a:r>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16</a:t>
            </a:fld>
            <a:endParaRPr lang="en-US"/>
          </a:p>
        </p:txBody>
      </p:sp>
      <p:pic>
        <p:nvPicPr>
          <p:cNvPr id="5" name="Picture Placeholder 4" descr="A person posing for the camera&#10;&#10;Description automatically generated">
            <a:extLst>
              <a:ext uri="{FF2B5EF4-FFF2-40B4-BE49-F238E27FC236}">
                <a16:creationId xmlns:a16="http://schemas.microsoft.com/office/drawing/2014/main" id="{94B6866E-ABFB-4D0A-9D7C-F6AB0235C88E}"/>
              </a:ext>
            </a:extLst>
          </p:cNvPr>
          <p:cNvPicPr>
            <a:picLocks noGrp="1" noChangeAspect="1"/>
          </p:cNvPicPr>
          <p:nvPr>
            <p:ph type="pic" sz="quarter" idx="14"/>
          </p:nvPr>
        </p:nvPicPr>
        <p:blipFill rotWithShape="1">
          <a:blip r:embed="rId3"/>
          <a:srcRect l="-14427" t="-8702" r="-38446" b="-197"/>
          <a:stretch/>
        </p:blipFill>
        <p:spPr>
          <a:xfrm>
            <a:off x="-711200" y="-603614"/>
            <a:ext cx="7449351" cy="7461614"/>
          </a:xfrm>
        </p:spPr>
      </p:pic>
      <p:sp>
        <p:nvSpPr>
          <p:cNvPr id="44" name="Freeform: Shape 43">
            <a:extLst>
              <a:ext uri="{FF2B5EF4-FFF2-40B4-BE49-F238E27FC236}">
                <a16:creationId xmlns:a16="http://schemas.microsoft.com/office/drawing/2014/main" id="{785F2504-A35A-4AAB-94E4-C1479349F703}"/>
              </a:ext>
              <a:ext uri="{C183D7F6-B498-43B3-948B-1728B52AA6E4}">
                <adec:decorative xmlns:adec="http://schemas.microsoft.com/office/drawing/2017/decorative" val="1"/>
              </a:ext>
            </a:extLst>
          </p:cNvPr>
          <p:cNvSpPr/>
          <p:nvPr/>
        </p:nvSpPr>
        <p:spPr>
          <a:xfrm>
            <a:off x="-18901" y="-13243"/>
            <a:ext cx="4903017" cy="6887345"/>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673342 h 6866810"/>
              <a:gd name="connsiteX29" fmla="*/ 1851727 w 7406905"/>
              <a:gd name="connsiteY29" fmla="*/ 1941196 h 6866810"/>
              <a:gd name="connsiteX30" fmla="*/ 1851727 w 7406905"/>
              <a:gd name="connsiteY30" fmla="*/ 0 h 6866810"/>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673342 h 6866810"/>
              <a:gd name="connsiteX29" fmla="*/ 1814782 w 7406905"/>
              <a:gd name="connsiteY29" fmla="*/ 1664105 h 6866810"/>
              <a:gd name="connsiteX30" fmla="*/ 1851727 w 7406905"/>
              <a:gd name="connsiteY30" fmla="*/ 0 h 6866810"/>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902033 w 7406905"/>
              <a:gd name="connsiteY27" fmla="*/ 103547 h 6866810"/>
              <a:gd name="connsiteX28" fmla="*/ 892796 w 7406905"/>
              <a:gd name="connsiteY28" fmla="*/ 1673342 h 6866810"/>
              <a:gd name="connsiteX29" fmla="*/ 1814782 w 7406905"/>
              <a:gd name="connsiteY29" fmla="*/ 1664105 h 6866810"/>
              <a:gd name="connsiteX30" fmla="*/ 1851727 w 7406905"/>
              <a:gd name="connsiteY30" fmla="*/ 0 h 6866810"/>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729673 w 7406905"/>
              <a:gd name="connsiteY26" fmla="*/ 103548 h 6866810"/>
              <a:gd name="connsiteX27" fmla="*/ 902033 w 7406905"/>
              <a:gd name="connsiteY27" fmla="*/ 103547 h 6866810"/>
              <a:gd name="connsiteX28" fmla="*/ 892796 w 7406905"/>
              <a:gd name="connsiteY28" fmla="*/ 1673342 h 6866810"/>
              <a:gd name="connsiteX29" fmla="*/ 1814782 w 7406905"/>
              <a:gd name="connsiteY29" fmla="*/ 1664105 h 6866810"/>
              <a:gd name="connsiteX30" fmla="*/ 1851727 w 7406905"/>
              <a:gd name="connsiteY30" fmla="*/ 0 h 6866810"/>
              <a:gd name="connsiteX0" fmla="*/ 1159000 w 6714178"/>
              <a:gd name="connsiteY0" fmla="*/ 0 h 6866810"/>
              <a:gd name="connsiteX1" fmla="*/ 2093131 w 6714178"/>
              <a:gd name="connsiteY1" fmla="*/ 0 h 6866810"/>
              <a:gd name="connsiteX2" fmla="*/ 2093131 w 6714178"/>
              <a:gd name="connsiteY2" fmla="*/ 1382574 h 6866810"/>
              <a:gd name="connsiteX3" fmla="*/ 3042969 w 6714178"/>
              <a:gd name="connsiteY3" fmla="*/ 1382574 h 6866810"/>
              <a:gd name="connsiteX4" fmla="*/ 3042969 w 6714178"/>
              <a:gd name="connsiteY4" fmla="*/ 1616025 h 6866810"/>
              <a:gd name="connsiteX5" fmla="*/ 4001899 w 6714178"/>
              <a:gd name="connsiteY5" fmla="*/ 1616025 h 6866810"/>
              <a:gd name="connsiteX6" fmla="*/ 4001899 w 6714178"/>
              <a:gd name="connsiteY6" fmla="*/ 0 h 6866810"/>
              <a:gd name="connsiteX7" fmla="*/ 5755248 w 6714178"/>
              <a:gd name="connsiteY7" fmla="*/ 0 h 6866810"/>
              <a:gd name="connsiteX8" fmla="*/ 5755248 w 6714178"/>
              <a:gd name="connsiteY8" fmla="*/ 1408233 h 6866810"/>
              <a:gd name="connsiteX9" fmla="*/ 6714178 w 6714178"/>
              <a:gd name="connsiteY9" fmla="*/ 1408233 h 6866810"/>
              <a:gd name="connsiteX10" fmla="*/ 6714178 w 6714178"/>
              <a:gd name="connsiteY10" fmla="*/ 6024420 h 6866810"/>
              <a:gd name="connsiteX11" fmla="*/ 5755248 w 6714178"/>
              <a:gd name="connsiteY11" fmla="*/ 6024420 h 6866810"/>
              <a:gd name="connsiteX12" fmla="*/ 5753603 w 6714178"/>
              <a:gd name="connsiteY12" fmla="*/ 5016507 h 6866810"/>
              <a:gd name="connsiteX13" fmla="*/ 4794673 w 6714178"/>
              <a:gd name="connsiteY13" fmla="*/ 5016507 h 6866810"/>
              <a:gd name="connsiteX14" fmla="*/ 4794673 w 6714178"/>
              <a:gd name="connsiteY14" fmla="*/ 6866810 h 6866810"/>
              <a:gd name="connsiteX15" fmla="*/ 3957253 w 6714178"/>
              <a:gd name="connsiteY15" fmla="*/ 6866810 h 6866810"/>
              <a:gd name="connsiteX16" fmla="*/ 3957253 w 6714178"/>
              <a:gd name="connsiteY16" fmla="*/ 5505639 h 6866810"/>
              <a:gd name="connsiteX17" fmla="*/ 2998323 w 6714178"/>
              <a:gd name="connsiteY17" fmla="*/ 5505639 h 6866810"/>
              <a:gd name="connsiteX18" fmla="*/ 2998323 w 6714178"/>
              <a:gd name="connsiteY18" fmla="*/ 6087035 h 6866810"/>
              <a:gd name="connsiteX19" fmla="*/ 2084039 w 6714178"/>
              <a:gd name="connsiteY19" fmla="*/ 6087035 h 6866810"/>
              <a:gd name="connsiteX20" fmla="*/ 2084039 w 6714178"/>
              <a:gd name="connsiteY20" fmla="*/ 6866810 h 6866810"/>
              <a:gd name="connsiteX21" fmla="*/ 1159000 w 6714178"/>
              <a:gd name="connsiteY21" fmla="*/ 6866810 h 6866810"/>
              <a:gd name="connsiteX22" fmla="*/ 1159000 w 6714178"/>
              <a:gd name="connsiteY22" fmla="*/ 6087035 h 6866810"/>
              <a:gd name="connsiteX23" fmla="*/ 213022 w 6714178"/>
              <a:gd name="connsiteY23" fmla="*/ 6087035 h 6866810"/>
              <a:gd name="connsiteX24" fmla="*/ 213022 w 6714178"/>
              <a:gd name="connsiteY24" fmla="*/ 5102343 h 6866810"/>
              <a:gd name="connsiteX25" fmla="*/ 0 w 6714178"/>
              <a:gd name="connsiteY25" fmla="*/ 5157761 h 6866810"/>
              <a:gd name="connsiteX26" fmla="*/ 36946 w 6714178"/>
              <a:gd name="connsiteY26" fmla="*/ 103548 h 6866810"/>
              <a:gd name="connsiteX27" fmla="*/ 209306 w 6714178"/>
              <a:gd name="connsiteY27" fmla="*/ 103547 h 6866810"/>
              <a:gd name="connsiteX28" fmla="*/ 200069 w 6714178"/>
              <a:gd name="connsiteY28" fmla="*/ 1673342 h 6866810"/>
              <a:gd name="connsiteX29" fmla="*/ 1122055 w 6714178"/>
              <a:gd name="connsiteY29" fmla="*/ 1664105 h 6866810"/>
              <a:gd name="connsiteX30" fmla="*/ 1159000 w 6714178"/>
              <a:gd name="connsiteY30" fmla="*/ 0 h 6866810"/>
              <a:gd name="connsiteX0" fmla="*/ 1168236 w 6723414"/>
              <a:gd name="connsiteY0" fmla="*/ 0 h 6866810"/>
              <a:gd name="connsiteX1" fmla="*/ 2102367 w 6723414"/>
              <a:gd name="connsiteY1" fmla="*/ 0 h 6866810"/>
              <a:gd name="connsiteX2" fmla="*/ 2102367 w 6723414"/>
              <a:gd name="connsiteY2" fmla="*/ 1382574 h 6866810"/>
              <a:gd name="connsiteX3" fmla="*/ 3052205 w 6723414"/>
              <a:gd name="connsiteY3" fmla="*/ 1382574 h 6866810"/>
              <a:gd name="connsiteX4" fmla="*/ 3052205 w 6723414"/>
              <a:gd name="connsiteY4" fmla="*/ 1616025 h 6866810"/>
              <a:gd name="connsiteX5" fmla="*/ 4011135 w 6723414"/>
              <a:gd name="connsiteY5" fmla="*/ 1616025 h 6866810"/>
              <a:gd name="connsiteX6" fmla="*/ 4011135 w 6723414"/>
              <a:gd name="connsiteY6" fmla="*/ 0 h 6866810"/>
              <a:gd name="connsiteX7" fmla="*/ 5764484 w 6723414"/>
              <a:gd name="connsiteY7" fmla="*/ 0 h 6866810"/>
              <a:gd name="connsiteX8" fmla="*/ 5764484 w 6723414"/>
              <a:gd name="connsiteY8" fmla="*/ 1408233 h 6866810"/>
              <a:gd name="connsiteX9" fmla="*/ 6723414 w 6723414"/>
              <a:gd name="connsiteY9" fmla="*/ 1408233 h 6866810"/>
              <a:gd name="connsiteX10" fmla="*/ 6723414 w 6723414"/>
              <a:gd name="connsiteY10" fmla="*/ 6024420 h 6866810"/>
              <a:gd name="connsiteX11" fmla="*/ 5764484 w 6723414"/>
              <a:gd name="connsiteY11" fmla="*/ 6024420 h 6866810"/>
              <a:gd name="connsiteX12" fmla="*/ 5762839 w 6723414"/>
              <a:gd name="connsiteY12" fmla="*/ 5016507 h 6866810"/>
              <a:gd name="connsiteX13" fmla="*/ 4803909 w 6723414"/>
              <a:gd name="connsiteY13" fmla="*/ 5016507 h 6866810"/>
              <a:gd name="connsiteX14" fmla="*/ 4803909 w 6723414"/>
              <a:gd name="connsiteY14" fmla="*/ 6866810 h 6866810"/>
              <a:gd name="connsiteX15" fmla="*/ 3966489 w 6723414"/>
              <a:gd name="connsiteY15" fmla="*/ 6866810 h 6866810"/>
              <a:gd name="connsiteX16" fmla="*/ 3966489 w 6723414"/>
              <a:gd name="connsiteY16" fmla="*/ 5505639 h 6866810"/>
              <a:gd name="connsiteX17" fmla="*/ 3007559 w 6723414"/>
              <a:gd name="connsiteY17" fmla="*/ 5505639 h 6866810"/>
              <a:gd name="connsiteX18" fmla="*/ 3007559 w 6723414"/>
              <a:gd name="connsiteY18" fmla="*/ 6087035 h 6866810"/>
              <a:gd name="connsiteX19" fmla="*/ 2093275 w 6723414"/>
              <a:gd name="connsiteY19" fmla="*/ 6087035 h 6866810"/>
              <a:gd name="connsiteX20" fmla="*/ 2093275 w 6723414"/>
              <a:gd name="connsiteY20" fmla="*/ 6866810 h 6866810"/>
              <a:gd name="connsiteX21" fmla="*/ 1168236 w 6723414"/>
              <a:gd name="connsiteY21" fmla="*/ 6866810 h 6866810"/>
              <a:gd name="connsiteX22" fmla="*/ 1168236 w 6723414"/>
              <a:gd name="connsiteY22" fmla="*/ 6087035 h 6866810"/>
              <a:gd name="connsiteX23" fmla="*/ 222258 w 6723414"/>
              <a:gd name="connsiteY23" fmla="*/ 6087035 h 6866810"/>
              <a:gd name="connsiteX24" fmla="*/ 222258 w 6723414"/>
              <a:gd name="connsiteY24" fmla="*/ 5102343 h 6866810"/>
              <a:gd name="connsiteX25" fmla="*/ 9236 w 6723414"/>
              <a:gd name="connsiteY25" fmla="*/ 5157761 h 6866810"/>
              <a:gd name="connsiteX26" fmla="*/ 0 w 6723414"/>
              <a:gd name="connsiteY26" fmla="*/ 177439 h 6866810"/>
              <a:gd name="connsiteX27" fmla="*/ 218542 w 6723414"/>
              <a:gd name="connsiteY27" fmla="*/ 103547 h 6866810"/>
              <a:gd name="connsiteX28" fmla="*/ 209305 w 6723414"/>
              <a:gd name="connsiteY28" fmla="*/ 1673342 h 6866810"/>
              <a:gd name="connsiteX29" fmla="*/ 1131291 w 6723414"/>
              <a:gd name="connsiteY29" fmla="*/ 1664105 h 6866810"/>
              <a:gd name="connsiteX30" fmla="*/ 1168236 w 6723414"/>
              <a:gd name="connsiteY30" fmla="*/ 0 h 6866810"/>
              <a:gd name="connsiteX0" fmla="*/ 1168236 w 6723414"/>
              <a:gd name="connsiteY0" fmla="*/ 0 h 6866810"/>
              <a:gd name="connsiteX1" fmla="*/ 2102367 w 6723414"/>
              <a:gd name="connsiteY1" fmla="*/ 0 h 6866810"/>
              <a:gd name="connsiteX2" fmla="*/ 2102367 w 6723414"/>
              <a:gd name="connsiteY2" fmla="*/ 1382574 h 6866810"/>
              <a:gd name="connsiteX3" fmla="*/ 3052205 w 6723414"/>
              <a:gd name="connsiteY3" fmla="*/ 1382574 h 6866810"/>
              <a:gd name="connsiteX4" fmla="*/ 3052205 w 6723414"/>
              <a:gd name="connsiteY4" fmla="*/ 1616025 h 6866810"/>
              <a:gd name="connsiteX5" fmla="*/ 4011135 w 6723414"/>
              <a:gd name="connsiteY5" fmla="*/ 1616025 h 6866810"/>
              <a:gd name="connsiteX6" fmla="*/ 4011135 w 6723414"/>
              <a:gd name="connsiteY6" fmla="*/ 0 h 6866810"/>
              <a:gd name="connsiteX7" fmla="*/ 5764484 w 6723414"/>
              <a:gd name="connsiteY7" fmla="*/ 0 h 6866810"/>
              <a:gd name="connsiteX8" fmla="*/ 5764484 w 6723414"/>
              <a:gd name="connsiteY8" fmla="*/ 1408233 h 6866810"/>
              <a:gd name="connsiteX9" fmla="*/ 6723414 w 6723414"/>
              <a:gd name="connsiteY9" fmla="*/ 1408233 h 6866810"/>
              <a:gd name="connsiteX10" fmla="*/ 6723414 w 6723414"/>
              <a:gd name="connsiteY10" fmla="*/ 6024420 h 6866810"/>
              <a:gd name="connsiteX11" fmla="*/ 5764484 w 6723414"/>
              <a:gd name="connsiteY11" fmla="*/ 6024420 h 6866810"/>
              <a:gd name="connsiteX12" fmla="*/ 5762839 w 6723414"/>
              <a:gd name="connsiteY12" fmla="*/ 5016507 h 6866810"/>
              <a:gd name="connsiteX13" fmla="*/ 4803909 w 6723414"/>
              <a:gd name="connsiteY13" fmla="*/ 5016507 h 6866810"/>
              <a:gd name="connsiteX14" fmla="*/ 4803909 w 6723414"/>
              <a:gd name="connsiteY14" fmla="*/ 6866810 h 6866810"/>
              <a:gd name="connsiteX15" fmla="*/ 3966489 w 6723414"/>
              <a:gd name="connsiteY15" fmla="*/ 6866810 h 6866810"/>
              <a:gd name="connsiteX16" fmla="*/ 3966489 w 6723414"/>
              <a:gd name="connsiteY16" fmla="*/ 5505639 h 6866810"/>
              <a:gd name="connsiteX17" fmla="*/ 3007559 w 6723414"/>
              <a:gd name="connsiteY17" fmla="*/ 5505639 h 6866810"/>
              <a:gd name="connsiteX18" fmla="*/ 3007559 w 6723414"/>
              <a:gd name="connsiteY18" fmla="*/ 6087035 h 6866810"/>
              <a:gd name="connsiteX19" fmla="*/ 2093275 w 6723414"/>
              <a:gd name="connsiteY19" fmla="*/ 6087035 h 6866810"/>
              <a:gd name="connsiteX20" fmla="*/ 2093275 w 6723414"/>
              <a:gd name="connsiteY20" fmla="*/ 6866810 h 6866810"/>
              <a:gd name="connsiteX21" fmla="*/ 1168236 w 6723414"/>
              <a:gd name="connsiteY21" fmla="*/ 6866810 h 6866810"/>
              <a:gd name="connsiteX22" fmla="*/ 1168236 w 6723414"/>
              <a:gd name="connsiteY22" fmla="*/ 6087035 h 6866810"/>
              <a:gd name="connsiteX23" fmla="*/ 222258 w 6723414"/>
              <a:gd name="connsiteY23" fmla="*/ 6087035 h 6866810"/>
              <a:gd name="connsiteX24" fmla="*/ 222258 w 6723414"/>
              <a:gd name="connsiteY24" fmla="*/ 5102343 h 6866810"/>
              <a:gd name="connsiteX25" fmla="*/ 9236 w 6723414"/>
              <a:gd name="connsiteY25" fmla="*/ 5157761 h 6866810"/>
              <a:gd name="connsiteX26" fmla="*/ 0 w 6723414"/>
              <a:gd name="connsiteY26" fmla="*/ 177439 h 6866810"/>
              <a:gd name="connsiteX27" fmla="*/ 218542 w 6723414"/>
              <a:gd name="connsiteY27" fmla="*/ 149729 h 6866810"/>
              <a:gd name="connsiteX28" fmla="*/ 209305 w 6723414"/>
              <a:gd name="connsiteY28" fmla="*/ 1673342 h 6866810"/>
              <a:gd name="connsiteX29" fmla="*/ 1131291 w 6723414"/>
              <a:gd name="connsiteY29" fmla="*/ 1664105 h 6866810"/>
              <a:gd name="connsiteX30" fmla="*/ 1168236 w 6723414"/>
              <a:gd name="connsiteY30" fmla="*/ 0 h 6866810"/>
              <a:gd name="connsiteX0" fmla="*/ 1177472 w 6723414"/>
              <a:gd name="connsiteY0" fmla="*/ 110836 h 6866810"/>
              <a:gd name="connsiteX1" fmla="*/ 2102367 w 6723414"/>
              <a:gd name="connsiteY1" fmla="*/ 0 h 6866810"/>
              <a:gd name="connsiteX2" fmla="*/ 2102367 w 6723414"/>
              <a:gd name="connsiteY2" fmla="*/ 1382574 h 6866810"/>
              <a:gd name="connsiteX3" fmla="*/ 3052205 w 6723414"/>
              <a:gd name="connsiteY3" fmla="*/ 1382574 h 6866810"/>
              <a:gd name="connsiteX4" fmla="*/ 3052205 w 6723414"/>
              <a:gd name="connsiteY4" fmla="*/ 1616025 h 6866810"/>
              <a:gd name="connsiteX5" fmla="*/ 4011135 w 6723414"/>
              <a:gd name="connsiteY5" fmla="*/ 1616025 h 6866810"/>
              <a:gd name="connsiteX6" fmla="*/ 4011135 w 6723414"/>
              <a:gd name="connsiteY6" fmla="*/ 0 h 6866810"/>
              <a:gd name="connsiteX7" fmla="*/ 5764484 w 6723414"/>
              <a:gd name="connsiteY7" fmla="*/ 0 h 6866810"/>
              <a:gd name="connsiteX8" fmla="*/ 5764484 w 6723414"/>
              <a:gd name="connsiteY8" fmla="*/ 1408233 h 6866810"/>
              <a:gd name="connsiteX9" fmla="*/ 6723414 w 6723414"/>
              <a:gd name="connsiteY9" fmla="*/ 1408233 h 6866810"/>
              <a:gd name="connsiteX10" fmla="*/ 6723414 w 6723414"/>
              <a:gd name="connsiteY10" fmla="*/ 6024420 h 6866810"/>
              <a:gd name="connsiteX11" fmla="*/ 5764484 w 6723414"/>
              <a:gd name="connsiteY11" fmla="*/ 6024420 h 6866810"/>
              <a:gd name="connsiteX12" fmla="*/ 5762839 w 6723414"/>
              <a:gd name="connsiteY12" fmla="*/ 5016507 h 6866810"/>
              <a:gd name="connsiteX13" fmla="*/ 4803909 w 6723414"/>
              <a:gd name="connsiteY13" fmla="*/ 5016507 h 6866810"/>
              <a:gd name="connsiteX14" fmla="*/ 4803909 w 6723414"/>
              <a:gd name="connsiteY14" fmla="*/ 6866810 h 6866810"/>
              <a:gd name="connsiteX15" fmla="*/ 3966489 w 6723414"/>
              <a:gd name="connsiteY15" fmla="*/ 6866810 h 6866810"/>
              <a:gd name="connsiteX16" fmla="*/ 3966489 w 6723414"/>
              <a:gd name="connsiteY16" fmla="*/ 5505639 h 6866810"/>
              <a:gd name="connsiteX17" fmla="*/ 3007559 w 6723414"/>
              <a:gd name="connsiteY17" fmla="*/ 5505639 h 6866810"/>
              <a:gd name="connsiteX18" fmla="*/ 3007559 w 6723414"/>
              <a:gd name="connsiteY18" fmla="*/ 6087035 h 6866810"/>
              <a:gd name="connsiteX19" fmla="*/ 2093275 w 6723414"/>
              <a:gd name="connsiteY19" fmla="*/ 6087035 h 6866810"/>
              <a:gd name="connsiteX20" fmla="*/ 2093275 w 6723414"/>
              <a:gd name="connsiteY20" fmla="*/ 6866810 h 6866810"/>
              <a:gd name="connsiteX21" fmla="*/ 1168236 w 6723414"/>
              <a:gd name="connsiteY21" fmla="*/ 6866810 h 6866810"/>
              <a:gd name="connsiteX22" fmla="*/ 1168236 w 6723414"/>
              <a:gd name="connsiteY22" fmla="*/ 6087035 h 6866810"/>
              <a:gd name="connsiteX23" fmla="*/ 222258 w 6723414"/>
              <a:gd name="connsiteY23" fmla="*/ 6087035 h 6866810"/>
              <a:gd name="connsiteX24" fmla="*/ 222258 w 6723414"/>
              <a:gd name="connsiteY24" fmla="*/ 5102343 h 6866810"/>
              <a:gd name="connsiteX25" fmla="*/ 9236 w 6723414"/>
              <a:gd name="connsiteY25" fmla="*/ 5157761 h 6866810"/>
              <a:gd name="connsiteX26" fmla="*/ 0 w 6723414"/>
              <a:gd name="connsiteY26" fmla="*/ 177439 h 6866810"/>
              <a:gd name="connsiteX27" fmla="*/ 218542 w 6723414"/>
              <a:gd name="connsiteY27" fmla="*/ 149729 h 6866810"/>
              <a:gd name="connsiteX28" fmla="*/ 209305 w 6723414"/>
              <a:gd name="connsiteY28" fmla="*/ 1673342 h 6866810"/>
              <a:gd name="connsiteX29" fmla="*/ 1131291 w 6723414"/>
              <a:gd name="connsiteY29" fmla="*/ 1664105 h 6866810"/>
              <a:gd name="connsiteX30" fmla="*/ 1177472 w 6723414"/>
              <a:gd name="connsiteY30" fmla="*/ 110836 h 6866810"/>
              <a:gd name="connsiteX0" fmla="*/ 1177472 w 6723414"/>
              <a:gd name="connsiteY0" fmla="*/ 110836 h 6866810"/>
              <a:gd name="connsiteX1" fmla="*/ 2093130 w 6723414"/>
              <a:gd name="connsiteY1" fmla="*/ 157018 h 6866810"/>
              <a:gd name="connsiteX2" fmla="*/ 2102367 w 6723414"/>
              <a:gd name="connsiteY2" fmla="*/ 1382574 h 6866810"/>
              <a:gd name="connsiteX3" fmla="*/ 3052205 w 6723414"/>
              <a:gd name="connsiteY3" fmla="*/ 1382574 h 6866810"/>
              <a:gd name="connsiteX4" fmla="*/ 3052205 w 6723414"/>
              <a:gd name="connsiteY4" fmla="*/ 1616025 h 6866810"/>
              <a:gd name="connsiteX5" fmla="*/ 4011135 w 6723414"/>
              <a:gd name="connsiteY5" fmla="*/ 1616025 h 6866810"/>
              <a:gd name="connsiteX6" fmla="*/ 4011135 w 6723414"/>
              <a:gd name="connsiteY6" fmla="*/ 0 h 6866810"/>
              <a:gd name="connsiteX7" fmla="*/ 5764484 w 6723414"/>
              <a:gd name="connsiteY7" fmla="*/ 0 h 6866810"/>
              <a:gd name="connsiteX8" fmla="*/ 5764484 w 6723414"/>
              <a:gd name="connsiteY8" fmla="*/ 1408233 h 6866810"/>
              <a:gd name="connsiteX9" fmla="*/ 6723414 w 6723414"/>
              <a:gd name="connsiteY9" fmla="*/ 1408233 h 6866810"/>
              <a:gd name="connsiteX10" fmla="*/ 6723414 w 6723414"/>
              <a:gd name="connsiteY10" fmla="*/ 6024420 h 6866810"/>
              <a:gd name="connsiteX11" fmla="*/ 5764484 w 6723414"/>
              <a:gd name="connsiteY11" fmla="*/ 6024420 h 6866810"/>
              <a:gd name="connsiteX12" fmla="*/ 5762839 w 6723414"/>
              <a:gd name="connsiteY12" fmla="*/ 5016507 h 6866810"/>
              <a:gd name="connsiteX13" fmla="*/ 4803909 w 6723414"/>
              <a:gd name="connsiteY13" fmla="*/ 5016507 h 6866810"/>
              <a:gd name="connsiteX14" fmla="*/ 4803909 w 6723414"/>
              <a:gd name="connsiteY14" fmla="*/ 6866810 h 6866810"/>
              <a:gd name="connsiteX15" fmla="*/ 3966489 w 6723414"/>
              <a:gd name="connsiteY15" fmla="*/ 6866810 h 6866810"/>
              <a:gd name="connsiteX16" fmla="*/ 3966489 w 6723414"/>
              <a:gd name="connsiteY16" fmla="*/ 5505639 h 6866810"/>
              <a:gd name="connsiteX17" fmla="*/ 3007559 w 6723414"/>
              <a:gd name="connsiteY17" fmla="*/ 5505639 h 6866810"/>
              <a:gd name="connsiteX18" fmla="*/ 3007559 w 6723414"/>
              <a:gd name="connsiteY18" fmla="*/ 6087035 h 6866810"/>
              <a:gd name="connsiteX19" fmla="*/ 2093275 w 6723414"/>
              <a:gd name="connsiteY19" fmla="*/ 6087035 h 6866810"/>
              <a:gd name="connsiteX20" fmla="*/ 2093275 w 6723414"/>
              <a:gd name="connsiteY20" fmla="*/ 6866810 h 6866810"/>
              <a:gd name="connsiteX21" fmla="*/ 1168236 w 6723414"/>
              <a:gd name="connsiteY21" fmla="*/ 6866810 h 6866810"/>
              <a:gd name="connsiteX22" fmla="*/ 1168236 w 6723414"/>
              <a:gd name="connsiteY22" fmla="*/ 6087035 h 6866810"/>
              <a:gd name="connsiteX23" fmla="*/ 222258 w 6723414"/>
              <a:gd name="connsiteY23" fmla="*/ 6087035 h 6866810"/>
              <a:gd name="connsiteX24" fmla="*/ 222258 w 6723414"/>
              <a:gd name="connsiteY24" fmla="*/ 5102343 h 6866810"/>
              <a:gd name="connsiteX25" fmla="*/ 9236 w 6723414"/>
              <a:gd name="connsiteY25" fmla="*/ 5157761 h 6866810"/>
              <a:gd name="connsiteX26" fmla="*/ 0 w 6723414"/>
              <a:gd name="connsiteY26" fmla="*/ 177439 h 6866810"/>
              <a:gd name="connsiteX27" fmla="*/ 218542 w 6723414"/>
              <a:gd name="connsiteY27" fmla="*/ 149729 h 6866810"/>
              <a:gd name="connsiteX28" fmla="*/ 209305 w 6723414"/>
              <a:gd name="connsiteY28" fmla="*/ 1673342 h 6866810"/>
              <a:gd name="connsiteX29" fmla="*/ 1131291 w 6723414"/>
              <a:gd name="connsiteY29" fmla="*/ 1664105 h 6866810"/>
              <a:gd name="connsiteX30" fmla="*/ 1177472 w 6723414"/>
              <a:gd name="connsiteY30" fmla="*/ 110836 h 6866810"/>
              <a:gd name="connsiteX0" fmla="*/ 1177472 w 6723414"/>
              <a:gd name="connsiteY0" fmla="*/ 110836 h 6866810"/>
              <a:gd name="connsiteX1" fmla="*/ 2093130 w 6723414"/>
              <a:gd name="connsiteY1" fmla="*/ 157018 h 6866810"/>
              <a:gd name="connsiteX2" fmla="*/ 2102367 w 6723414"/>
              <a:gd name="connsiteY2" fmla="*/ 1013119 h 6866810"/>
              <a:gd name="connsiteX3" fmla="*/ 3052205 w 6723414"/>
              <a:gd name="connsiteY3" fmla="*/ 1382574 h 6866810"/>
              <a:gd name="connsiteX4" fmla="*/ 3052205 w 6723414"/>
              <a:gd name="connsiteY4" fmla="*/ 1616025 h 6866810"/>
              <a:gd name="connsiteX5" fmla="*/ 4011135 w 6723414"/>
              <a:gd name="connsiteY5" fmla="*/ 1616025 h 6866810"/>
              <a:gd name="connsiteX6" fmla="*/ 4011135 w 6723414"/>
              <a:gd name="connsiteY6" fmla="*/ 0 h 6866810"/>
              <a:gd name="connsiteX7" fmla="*/ 5764484 w 6723414"/>
              <a:gd name="connsiteY7" fmla="*/ 0 h 6866810"/>
              <a:gd name="connsiteX8" fmla="*/ 5764484 w 6723414"/>
              <a:gd name="connsiteY8" fmla="*/ 1408233 h 6866810"/>
              <a:gd name="connsiteX9" fmla="*/ 6723414 w 6723414"/>
              <a:gd name="connsiteY9" fmla="*/ 1408233 h 6866810"/>
              <a:gd name="connsiteX10" fmla="*/ 6723414 w 6723414"/>
              <a:gd name="connsiteY10" fmla="*/ 6024420 h 6866810"/>
              <a:gd name="connsiteX11" fmla="*/ 5764484 w 6723414"/>
              <a:gd name="connsiteY11" fmla="*/ 6024420 h 6866810"/>
              <a:gd name="connsiteX12" fmla="*/ 5762839 w 6723414"/>
              <a:gd name="connsiteY12" fmla="*/ 5016507 h 6866810"/>
              <a:gd name="connsiteX13" fmla="*/ 4803909 w 6723414"/>
              <a:gd name="connsiteY13" fmla="*/ 5016507 h 6866810"/>
              <a:gd name="connsiteX14" fmla="*/ 4803909 w 6723414"/>
              <a:gd name="connsiteY14" fmla="*/ 6866810 h 6866810"/>
              <a:gd name="connsiteX15" fmla="*/ 3966489 w 6723414"/>
              <a:gd name="connsiteY15" fmla="*/ 6866810 h 6866810"/>
              <a:gd name="connsiteX16" fmla="*/ 3966489 w 6723414"/>
              <a:gd name="connsiteY16" fmla="*/ 5505639 h 6866810"/>
              <a:gd name="connsiteX17" fmla="*/ 3007559 w 6723414"/>
              <a:gd name="connsiteY17" fmla="*/ 5505639 h 6866810"/>
              <a:gd name="connsiteX18" fmla="*/ 3007559 w 6723414"/>
              <a:gd name="connsiteY18" fmla="*/ 6087035 h 6866810"/>
              <a:gd name="connsiteX19" fmla="*/ 2093275 w 6723414"/>
              <a:gd name="connsiteY19" fmla="*/ 6087035 h 6866810"/>
              <a:gd name="connsiteX20" fmla="*/ 2093275 w 6723414"/>
              <a:gd name="connsiteY20" fmla="*/ 6866810 h 6866810"/>
              <a:gd name="connsiteX21" fmla="*/ 1168236 w 6723414"/>
              <a:gd name="connsiteY21" fmla="*/ 6866810 h 6866810"/>
              <a:gd name="connsiteX22" fmla="*/ 1168236 w 6723414"/>
              <a:gd name="connsiteY22" fmla="*/ 6087035 h 6866810"/>
              <a:gd name="connsiteX23" fmla="*/ 222258 w 6723414"/>
              <a:gd name="connsiteY23" fmla="*/ 6087035 h 6866810"/>
              <a:gd name="connsiteX24" fmla="*/ 222258 w 6723414"/>
              <a:gd name="connsiteY24" fmla="*/ 5102343 h 6866810"/>
              <a:gd name="connsiteX25" fmla="*/ 9236 w 6723414"/>
              <a:gd name="connsiteY25" fmla="*/ 5157761 h 6866810"/>
              <a:gd name="connsiteX26" fmla="*/ 0 w 6723414"/>
              <a:gd name="connsiteY26" fmla="*/ 177439 h 6866810"/>
              <a:gd name="connsiteX27" fmla="*/ 218542 w 6723414"/>
              <a:gd name="connsiteY27" fmla="*/ 149729 h 6866810"/>
              <a:gd name="connsiteX28" fmla="*/ 209305 w 6723414"/>
              <a:gd name="connsiteY28" fmla="*/ 1673342 h 6866810"/>
              <a:gd name="connsiteX29" fmla="*/ 1131291 w 6723414"/>
              <a:gd name="connsiteY29" fmla="*/ 1664105 h 6866810"/>
              <a:gd name="connsiteX30" fmla="*/ 1177472 w 6723414"/>
              <a:gd name="connsiteY30" fmla="*/ 110836 h 6866810"/>
              <a:gd name="connsiteX0" fmla="*/ 1177472 w 6723414"/>
              <a:gd name="connsiteY0" fmla="*/ 110836 h 6866810"/>
              <a:gd name="connsiteX1" fmla="*/ 2093130 w 6723414"/>
              <a:gd name="connsiteY1" fmla="*/ 157018 h 6866810"/>
              <a:gd name="connsiteX2" fmla="*/ 2102367 w 6723414"/>
              <a:gd name="connsiteY2" fmla="*/ 1013119 h 6866810"/>
              <a:gd name="connsiteX3" fmla="*/ 3042968 w 6723414"/>
              <a:gd name="connsiteY3" fmla="*/ 1059301 h 6866810"/>
              <a:gd name="connsiteX4" fmla="*/ 3052205 w 6723414"/>
              <a:gd name="connsiteY4" fmla="*/ 1616025 h 6866810"/>
              <a:gd name="connsiteX5" fmla="*/ 4011135 w 6723414"/>
              <a:gd name="connsiteY5" fmla="*/ 1616025 h 6866810"/>
              <a:gd name="connsiteX6" fmla="*/ 4011135 w 6723414"/>
              <a:gd name="connsiteY6" fmla="*/ 0 h 6866810"/>
              <a:gd name="connsiteX7" fmla="*/ 5764484 w 6723414"/>
              <a:gd name="connsiteY7" fmla="*/ 0 h 6866810"/>
              <a:gd name="connsiteX8" fmla="*/ 5764484 w 6723414"/>
              <a:gd name="connsiteY8" fmla="*/ 1408233 h 6866810"/>
              <a:gd name="connsiteX9" fmla="*/ 6723414 w 6723414"/>
              <a:gd name="connsiteY9" fmla="*/ 1408233 h 6866810"/>
              <a:gd name="connsiteX10" fmla="*/ 6723414 w 6723414"/>
              <a:gd name="connsiteY10" fmla="*/ 6024420 h 6866810"/>
              <a:gd name="connsiteX11" fmla="*/ 5764484 w 6723414"/>
              <a:gd name="connsiteY11" fmla="*/ 6024420 h 6866810"/>
              <a:gd name="connsiteX12" fmla="*/ 5762839 w 6723414"/>
              <a:gd name="connsiteY12" fmla="*/ 5016507 h 6866810"/>
              <a:gd name="connsiteX13" fmla="*/ 4803909 w 6723414"/>
              <a:gd name="connsiteY13" fmla="*/ 5016507 h 6866810"/>
              <a:gd name="connsiteX14" fmla="*/ 4803909 w 6723414"/>
              <a:gd name="connsiteY14" fmla="*/ 6866810 h 6866810"/>
              <a:gd name="connsiteX15" fmla="*/ 3966489 w 6723414"/>
              <a:gd name="connsiteY15" fmla="*/ 6866810 h 6866810"/>
              <a:gd name="connsiteX16" fmla="*/ 3966489 w 6723414"/>
              <a:gd name="connsiteY16" fmla="*/ 5505639 h 6866810"/>
              <a:gd name="connsiteX17" fmla="*/ 3007559 w 6723414"/>
              <a:gd name="connsiteY17" fmla="*/ 5505639 h 6866810"/>
              <a:gd name="connsiteX18" fmla="*/ 3007559 w 6723414"/>
              <a:gd name="connsiteY18" fmla="*/ 6087035 h 6866810"/>
              <a:gd name="connsiteX19" fmla="*/ 2093275 w 6723414"/>
              <a:gd name="connsiteY19" fmla="*/ 6087035 h 6866810"/>
              <a:gd name="connsiteX20" fmla="*/ 2093275 w 6723414"/>
              <a:gd name="connsiteY20" fmla="*/ 6866810 h 6866810"/>
              <a:gd name="connsiteX21" fmla="*/ 1168236 w 6723414"/>
              <a:gd name="connsiteY21" fmla="*/ 6866810 h 6866810"/>
              <a:gd name="connsiteX22" fmla="*/ 1168236 w 6723414"/>
              <a:gd name="connsiteY22" fmla="*/ 6087035 h 6866810"/>
              <a:gd name="connsiteX23" fmla="*/ 222258 w 6723414"/>
              <a:gd name="connsiteY23" fmla="*/ 6087035 h 6866810"/>
              <a:gd name="connsiteX24" fmla="*/ 222258 w 6723414"/>
              <a:gd name="connsiteY24" fmla="*/ 5102343 h 6866810"/>
              <a:gd name="connsiteX25" fmla="*/ 9236 w 6723414"/>
              <a:gd name="connsiteY25" fmla="*/ 5157761 h 6866810"/>
              <a:gd name="connsiteX26" fmla="*/ 0 w 6723414"/>
              <a:gd name="connsiteY26" fmla="*/ 177439 h 6866810"/>
              <a:gd name="connsiteX27" fmla="*/ 218542 w 6723414"/>
              <a:gd name="connsiteY27" fmla="*/ 149729 h 6866810"/>
              <a:gd name="connsiteX28" fmla="*/ 209305 w 6723414"/>
              <a:gd name="connsiteY28" fmla="*/ 1673342 h 6866810"/>
              <a:gd name="connsiteX29" fmla="*/ 1131291 w 6723414"/>
              <a:gd name="connsiteY29" fmla="*/ 1664105 h 6866810"/>
              <a:gd name="connsiteX30" fmla="*/ 1177472 w 6723414"/>
              <a:gd name="connsiteY30" fmla="*/ 110836 h 6866810"/>
              <a:gd name="connsiteX0" fmla="*/ 1177472 w 6723414"/>
              <a:gd name="connsiteY0" fmla="*/ 110836 h 6866810"/>
              <a:gd name="connsiteX1" fmla="*/ 2093130 w 6723414"/>
              <a:gd name="connsiteY1" fmla="*/ 157018 h 6866810"/>
              <a:gd name="connsiteX2" fmla="*/ 2120840 w 6723414"/>
              <a:gd name="connsiteY2" fmla="*/ 1059301 h 6866810"/>
              <a:gd name="connsiteX3" fmla="*/ 3042968 w 6723414"/>
              <a:gd name="connsiteY3" fmla="*/ 1059301 h 6866810"/>
              <a:gd name="connsiteX4" fmla="*/ 3052205 w 6723414"/>
              <a:gd name="connsiteY4" fmla="*/ 1616025 h 6866810"/>
              <a:gd name="connsiteX5" fmla="*/ 4011135 w 6723414"/>
              <a:gd name="connsiteY5" fmla="*/ 1616025 h 6866810"/>
              <a:gd name="connsiteX6" fmla="*/ 4011135 w 6723414"/>
              <a:gd name="connsiteY6" fmla="*/ 0 h 6866810"/>
              <a:gd name="connsiteX7" fmla="*/ 5764484 w 6723414"/>
              <a:gd name="connsiteY7" fmla="*/ 0 h 6866810"/>
              <a:gd name="connsiteX8" fmla="*/ 5764484 w 6723414"/>
              <a:gd name="connsiteY8" fmla="*/ 1408233 h 6866810"/>
              <a:gd name="connsiteX9" fmla="*/ 6723414 w 6723414"/>
              <a:gd name="connsiteY9" fmla="*/ 1408233 h 6866810"/>
              <a:gd name="connsiteX10" fmla="*/ 6723414 w 6723414"/>
              <a:gd name="connsiteY10" fmla="*/ 6024420 h 6866810"/>
              <a:gd name="connsiteX11" fmla="*/ 5764484 w 6723414"/>
              <a:gd name="connsiteY11" fmla="*/ 6024420 h 6866810"/>
              <a:gd name="connsiteX12" fmla="*/ 5762839 w 6723414"/>
              <a:gd name="connsiteY12" fmla="*/ 5016507 h 6866810"/>
              <a:gd name="connsiteX13" fmla="*/ 4803909 w 6723414"/>
              <a:gd name="connsiteY13" fmla="*/ 5016507 h 6866810"/>
              <a:gd name="connsiteX14" fmla="*/ 4803909 w 6723414"/>
              <a:gd name="connsiteY14" fmla="*/ 6866810 h 6866810"/>
              <a:gd name="connsiteX15" fmla="*/ 3966489 w 6723414"/>
              <a:gd name="connsiteY15" fmla="*/ 6866810 h 6866810"/>
              <a:gd name="connsiteX16" fmla="*/ 3966489 w 6723414"/>
              <a:gd name="connsiteY16" fmla="*/ 5505639 h 6866810"/>
              <a:gd name="connsiteX17" fmla="*/ 3007559 w 6723414"/>
              <a:gd name="connsiteY17" fmla="*/ 5505639 h 6866810"/>
              <a:gd name="connsiteX18" fmla="*/ 3007559 w 6723414"/>
              <a:gd name="connsiteY18" fmla="*/ 6087035 h 6866810"/>
              <a:gd name="connsiteX19" fmla="*/ 2093275 w 6723414"/>
              <a:gd name="connsiteY19" fmla="*/ 6087035 h 6866810"/>
              <a:gd name="connsiteX20" fmla="*/ 2093275 w 6723414"/>
              <a:gd name="connsiteY20" fmla="*/ 6866810 h 6866810"/>
              <a:gd name="connsiteX21" fmla="*/ 1168236 w 6723414"/>
              <a:gd name="connsiteY21" fmla="*/ 6866810 h 6866810"/>
              <a:gd name="connsiteX22" fmla="*/ 1168236 w 6723414"/>
              <a:gd name="connsiteY22" fmla="*/ 6087035 h 6866810"/>
              <a:gd name="connsiteX23" fmla="*/ 222258 w 6723414"/>
              <a:gd name="connsiteY23" fmla="*/ 6087035 h 6866810"/>
              <a:gd name="connsiteX24" fmla="*/ 222258 w 6723414"/>
              <a:gd name="connsiteY24" fmla="*/ 5102343 h 6866810"/>
              <a:gd name="connsiteX25" fmla="*/ 9236 w 6723414"/>
              <a:gd name="connsiteY25" fmla="*/ 5157761 h 6866810"/>
              <a:gd name="connsiteX26" fmla="*/ 0 w 6723414"/>
              <a:gd name="connsiteY26" fmla="*/ 177439 h 6866810"/>
              <a:gd name="connsiteX27" fmla="*/ 218542 w 6723414"/>
              <a:gd name="connsiteY27" fmla="*/ 149729 h 6866810"/>
              <a:gd name="connsiteX28" fmla="*/ 209305 w 6723414"/>
              <a:gd name="connsiteY28" fmla="*/ 1673342 h 6866810"/>
              <a:gd name="connsiteX29" fmla="*/ 1131291 w 6723414"/>
              <a:gd name="connsiteY29" fmla="*/ 1664105 h 6866810"/>
              <a:gd name="connsiteX30" fmla="*/ 1177472 w 6723414"/>
              <a:gd name="connsiteY30" fmla="*/ 110836 h 6866810"/>
              <a:gd name="connsiteX0" fmla="*/ 1177472 w 6723414"/>
              <a:gd name="connsiteY0" fmla="*/ 110836 h 6866810"/>
              <a:gd name="connsiteX1" fmla="*/ 2093130 w 6723414"/>
              <a:gd name="connsiteY1" fmla="*/ 157018 h 6866810"/>
              <a:gd name="connsiteX2" fmla="*/ 2120840 w 6723414"/>
              <a:gd name="connsiteY2" fmla="*/ 1059301 h 6866810"/>
              <a:gd name="connsiteX3" fmla="*/ 3042968 w 6723414"/>
              <a:gd name="connsiteY3" fmla="*/ 1059301 h 6866810"/>
              <a:gd name="connsiteX4" fmla="*/ 3033732 w 6723414"/>
              <a:gd name="connsiteY4" fmla="*/ 1301989 h 6866810"/>
              <a:gd name="connsiteX5" fmla="*/ 4011135 w 6723414"/>
              <a:gd name="connsiteY5" fmla="*/ 1616025 h 6866810"/>
              <a:gd name="connsiteX6" fmla="*/ 4011135 w 6723414"/>
              <a:gd name="connsiteY6" fmla="*/ 0 h 6866810"/>
              <a:gd name="connsiteX7" fmla="*/ 5764484 w 6723414"/>
              <a:gd name="connsiteY7" fmla="*/ 0 h 6866810"/>
              <a:gd name="connsiteX8" fmla="*/ 5764484 w 6723414"/>
              <a:gd name="connsiteY8" fmla="*/ 1408233 h 6866810"/>
              <a:gd name="connsiteX9" fmla="*/ 6723414 w 6723414"/>
              <a:gd name="connsiteY9" fmla="*/ 1408233 h 6866810"/>
              <a:gd name="connsiteX10" fmla="*/ 6723414 w 6723414"/>
              <a:gd name="connsiteY10" fmla="*/ 6024420 h 6866810"/>
              <a:gd name="connsiteX11" fmla="*/ 5764484 w 6723414"/>
              <a:gd name="connsiteY11" fmla="*/ 6024420 h 6866810"/>
              <a:gd name="connsiteX12" fmla="*/ 5762839 w 6723414"/>
              <a:gd name="connsiteY12" fmla="*/ 5016507 h 6866810"/>
              <a:gd name="connsiteX13" fmla="*/ 4803909 w 6723414"/>
              <a:gd name="connsiteY13" fmla="*/ 5016507 h 6866810"/>
              <a:gd name="connsiteX14" fmla="*/ 4803909 w 6723414"/>
              <a:gd name="connsiteY14" fmla="*/ 6866810 h 6866810"/>
              <a:gd name="connsiteX15" fmla="*/ 3966489 w 6723414"/>
              <a:gd name="connsiteY15" fmla="*/ 6866810 h 6866810"/>
              <a:gd name="connsiteX16" fmla="*/ 3966489 w 6723414"/>
              <a:gd name="connsiteY16" fmla="*/ 5505639 h 6866810"/>
              <a:gd name="connsiteX17" fmla="*/ 3007559 w 6723414"/>
              <a:gd name="connsiteY17" fmla="*/ 5505639 h 6866810"/>
              <a:gd name="connsiteX18" fmla="*/ 3007559 w 6723414"/>
              <a:gd name="connsiteY18" fmla="*/ 6087035 h 6866810"/>
              <a:gd name="connsiteX19" fmla="*/ 2093275 w 6723414"/>
              <a:gd name="connsiteY19" fmla="*/ 6087035 h 6866810"/>
              <a:gd name="connsiteX20" fmla="*/ 2093275 w 6723414"/>
              <a:gd name="connsiteY20" fmla="*/ 6866810 h 6866810"/>
              <a:gd name="connsiteX21" fmla="*/ 1168236 w 6723414"/>
              <a:gd name="connsiteY21" fmla="*/ 6866810 h 6866810"/>
              <a:gd name="connsiteX22" fmla="*/ 1168236 w 6723414"/>
              <a:gd name="connsiteY22" fmla="*/ 6087035 h 6866810"/>
              <a:gd name="connsiteX23" fmla="*/ 222258 w 6723414"/>
              <a:gd name="connsiteY23" fmla="*/ 6087035 h 6866810"/>
              <a:gd name="connsiteX24" fmla="*/ 222258 w 6723414"/>
              <a:gd name="connsiteY24" fmla="*/ 5102343 h 6866810"/>
              <a:gd name="connsiteX25" fmla="*/ 9236 w 6723414"/>
              <a:gd name="connsiteY25" fmla="*/ 5157761 h 6866810"/>
              <a:gd name="connsiteX26" fmla="*/ 0 w 6723414"/>
              <a:gd name="connsiteY26" fmla="*/ 177439 h 6866810"/>
              <a:gd name="connsiteX27" fmla="*/ 218542 w 6723414"/>
              <a:gd name="connsiteY27" fmla="*/ 149729 h 6866810"/>
              <a:gd name="connsiteX28" fmla="*/ 209305 w 6723414"/>
              <a:gd name="connsiteY28" fmla="*/ 1673342 h 6866810"/>
              <a:gd name="connsiteX29" fmla="*/ 1131291 w 6723414"/>
              <a:gd name="connsiteY29" fmla="*/ 1664105 h 6866810"/>
              <a:gd name="connsiteX30" fmla="*/ 1177472 w 6723414"/>
              <a:gd name="connsiteY30" fmla="*/ 110836 h 6866810"/>
              <a:gd name="connsiteX0" fmla="*/ 1177472 w 6723414"/>
              <a:gd name="connsiteY0" fmla="*/ 110836 h 6866810"/>
              <a:gd name="connsiteX1" fmla="*/ 2093130 w 6723414"/>
              <a:gd name="connsiteY1" fmla="*/ 157018 h 6866810"/>
              <a:gd name="connsiteX2" fmla="*/ 2120840 w 6723414"/>
              <a:gd name="connsiteY2" fmla="*/ 1059301 h 6866810"/>
              <a:gd name="connsiteX3" fmla="*/ 3042968 w 6723414"/>
              <a:gd name="connsiteY3" fmla="*/ 1059301 h 6866810"/>
              <a:gd name="connsiteX4" fmla="*/ 3033732 w 6723414"/>
              <a:gd name="connsiteY4" fmla="*/ 1301989 h 6866810"/>
              <a:gd name="connsiteX5" fmla="*/ 4029608 w 6723414"/>
              <a:gd name="connsiteY5" fmla="*/ 1311225 h 6866810"/>
              <a:gd name="connsiteX6" fmla="*/ 4011135 w 6723414"/>
              <a:gd name="connsiteY6" fmla="*/ 0 h 6866810"/>
              <a:gd name="connsiteX7" fmla="*/ 5764484 w 6723414"/>
              <a:gd name="connsiteY7" fmla="*/ 0 h 6866810"/>
              <a:gd name="connsiteX8" fmla="*/ 5764484 w 6723414"/>
              <a:gd name="connsiteY8" fmla="*/ 1408233 h 6866810"/>
              <a:gd name="connsiteX9" fmla="*/ 6723414 w 6723414"/>
              <a:gd name="connsiteY9" fmla="*/ 1408233 h 6866810"/>
              <a:gd name="connsiteX10" fmla="*/ 6723414 w 6723414"/>
              <a:gd name="connsiteY10" fmla="*/ 6024420 h 6866810"/>
              <a:gd name="connsiteX11" fmla="*/ 5764484 w 6723414"/>
              <a:gd name="connsiteY11" fmla="*/ 6024420 h 6866810"/>
              <a:gd name="connsiteX12" fmla="*/ 5762839 w 6723414"/>
              <a:gd name="connsiteY12" fmla="*/ 5016507 h 6866810"/>
              <a:gd name="connsiteX13" fmla="*/ 4803909 w 6723414"/>
              <a:gd name="connsiteY13" fmla="*/ 5016507 h 6866810"/>
              <a:gd name="connsiteX14" fmla="*/ 4803909 w 6723414"/>
              <a:gd name="connsiteY14" fmla="*/ 6866810 h 6866810"/>
              <a:gd name="connsiteX15" fmla="*/ 3966489 w 6723414"/>
              <a:gd name="connsiteY15" fmla="*/ 6866810 h 6866810"/>
              <a:gd name="connsiteX16" fmla="*/ 3966489 w 6723414"/>
              <a:gd name="connsiteY16" fmla="*/ 5505639 h 6866810"/>
              <a:gd name="connsiteX17" fmla="*/ 3007559 w 6723414"/>
              <a:gd name="connsiteY17" fmla="*/ 5505639 h 6866810"/>
              <a:gd name="connsiteX18" fmla="*/ 3007559 w 6723414"/>
              <a:gd name="connsiteY18" fmla="*/ 6087035 h 6866810"/>
              <a:gd name="connsiteX19" fmla="*/ 2093275 w 6723414"/>
              <a:gd name="connsiteY19" fmla="*/ 6087035 h 6866810"/>
              <a:gd name="connsiteX20" fmla="*/ 2093275 w 6723414"/>
              <a:gd name="connsiteY20" fmla="*/ 6866810 h 6866810"/>
              <a:gd name="connsiteX21" fmla="*/ 1168236 w 6723414"/>
              <a:gd name="connsiteY21" fmla="*/ 6866810 h 6866810"/>
              <a:gd name="connsiteX22" fmla="*/ 1168236 w 6723414"/>
              <a:gd name="connsiteY22" fmla="*/ 6087035 h 6866810"/>
              <a:gd name="connsiteX23" fmla="*/ 222258 w 6723414"/>
              <a:gd name="connsiteY23" fmla="*/ 6087035 h 6866810"/>
              <a:gd name="connsiteX24" fmla="*/ 222258 w 6723414"/>
              <a:gd name="connsiteY24" fmla="*/ 5102343 h 6866810"/>
              <a:gd name="connsiteX25" fmla="*/ 9236 w 6723414"/>
              <a:gd name="connsiteY25" fmla="*/ 5157761 h 6866810"/>
              <a:gd name="connsiteX26" fmla="*/ 0 w 6723414"/>
              <a:gd name="connsiteY26" fmla="*/ 177439 h 6866810"/>
              <a:gd name="connsiteX27" fmla="*/ 218542 w 6723414"/>
              <a:gd name="connsiteY27" fmla="*/ 149729 h 6866810"/>
              <a:gd name="connsiteX28" fmla="*/ 209305 w 6723414"/>
              <a:gd name="connsiteY28" fmla="*/ 1673342 h 6866810"/>
              <a:gd name="connsiteX29" fmla="*/ 1131291 w 6723414"/>
              <a:gd name="connsiteY29" fmla="*/ 1664105 h 6866810"/>
              <a:gd name="connsiteX30" fmla="*/ 1177472 w 6723414"/>
              <a:gd name="connsiteY30" fmla="*/ 110836 h 6866810"/>
              <a:gd name="connsiteX0" fmla="*/ 1177472 w 6723414"/>
              <a:gd name="connsiteY0" fmla="*/ 110836 h 6866810"/>
              <a:gd name="connsiteX1" fmla="*/ 2093130 w 6723414"/>
              <a:gd name="connsiteY1" fmla="*/ 157018 h 6866810"/>
              <a:gd name="connsiteX2" fmla="*/ 2120840 w 6723414"/>
              <a:gd name="connsiteY2" fmla="*/ 1059301 h 6866810"/>
              <a:gd name="connsiteX3" fmla="*/ 3042968 w 6723414"/>
              <a:gd name="connsiteY3" fmla="*/ 1059301 h 6866810"/>
              <a:gd name="connsiteX4" fmla="*/ 3033732 w 6723414"/>
              <a:gd name="connsiteY4" fmla="*/ 1301989 h 6866810"/>
              <a:gd name="connsiteX5" fmla="*/ 4029608 w 6723414"/>
              <a:gd name="connsiteY5" fmla="*/ 1311225 h 6866810"/>
              <a:gd name="connsiteX6" fmla="*/ 4011135 w 6723414"/>
              <a:gd name="connsiteY6" fmla="*/ 0 h 6866810"/>
              <a:gd name="connsiteX7" fmla="*/ 5764484 w 6723414"/>
              <a:gd name="connsiteY7" fmla="*/ 0 h 6866810"/>
              <a:gd name="connsiteX8" fmla="*/ 5764484 w 6723414"/>
              <a:gd name="connsiteY8" fmla="*/ 1408233 h 6866810"/>
              <a:gd name="connsiteX9" fmla="*/ 6723414 w 6723414"/>
              <a:gd name="connsiteY9" fmla="*/ 1408233 h 6866810"/>
              <a:gd name="connsiteX10" fmla="*/ 6723414 w 6723414"/>
              <a:gd name="connsiteY10" fmla="*/ 6024420 h 6866810"/>
              <a:gd name="connsiteX11" fmla="*/ 5764484 w 6723414"/>
              <a:gd name="connsiteY11" fmla="*/ 6024420 h 6866810"/>
              <a:gd name="connsiteX12" fmla="*/ 5762839 w 6723414"/>
              <a:gd name="connsiteY12" fmla="*/ 5016507 h 6866810"/>
              <a:gd name="connsiteX13" fmla="*/ 4803909 w 6723414"/>
              <a:gd name="connsiteY13" fmla="*/ 5016507 h 6866810"/>
              <a:gd name="connsiteX14" fmla="*/ 4803909 w 6723414"/>
              <a:gd name="connsiteY14" fmla="*/ 6866810 h 6866810"/>
              <a:gd name="connsiteX15" fmla="*/ 3966489 w 6723414"/>
              <a:gd name="connsiteY15" fmla="*/ 6866810 h 6866810"/>
              <a:gd name="connsiteX16" fmla="*/ 3966489 w 6723414"/>
              <a:gd name="connsiteY16" fmla="*/ 5505639 h 6866810"/>
              <a:gd name="connsiteX17" fmla="*/ 3007559 w 6723414"/>
              <a:gd name="connsiteY17" fmla="*/ 5505639 h 6866810"/>
              <a:gd name="connsiteX18" fmla="*/ 3007559 w 6723414"/>
              <a:gd name="connsiteY18" fmla="*/ 6087035 h 6866810"/>
              <a:gd name="connsiteX19" fmla="*/ 2093275 w 6723414"/>
              <a:gd name="connsiteY19" fmla="*/ 6087035 h 6866810"/>
              <a:gd name="connsiteX20" fmla="*/ 2093275 w 6723414"/>
              <a:gd name="connsiteY20" fmla="*/ 6866810 h 6866810"/>
              <a:gd name="connsiteX21" fmla="*/ 1168236 w 6723414"/>
              <a:gd name="connsiteY21" fmla="*/ 6866810 h 6866810"/>
              <a:gd name="connsiteX22" fmla="*/ 1168236 w 6723414"/>
              <a:gd name="connsiteY22" fmla="*/ 6087035 h 6866810"/>
              <a:gd name="connsiteX23" fmla="*/ 222258 w 6723414"/>
              <a:gd name="connsiteY23" fmla="*/ 6087035 h 6866810"/>
              <a:gd name="connsiteX24" fmla="*/ 222258 w 6723414"/>
              <a:gd name="connsiteY24" fmla="*/ 5102343 h 6866810"/>
              <a:gd name="connsiteX25" fmla="*/ 9236 w 6723414"/>
              <a:gd name="connsiteY25" fmla="*/ 5157761 h 6866810"/>
              <a:gd name="connsiteX26" fmla="*/ 0 w 6723414"/>
              <a:gd name="connsiteY26" fmla="*/ 159684 h 6866810"/>
              <a:gd name="connsiteX27" fmla="*/ 218542 w 6723414"/>
              <a:gd name="connsiteY27" fmla="*/ 149729 h 6866810"/>
              <a:gd name="connsiteX28" fmla="*/ 209305 w 6723414"/>
              <a:gd name="connsiteY28" fmla="*/ 1673342 h 6866810"/>
              <a:gd name="connsiteX29" fmla="*/ 1131291 w 6723414"/>
              <a:gd name="connsiteY29" fmla="*/ 1664105 h 6866810"/>
              <a:gd name="connsiteX30" fmla="*/ 1177472 w 6723414"/>
              <a:gd name="connsiteY30" fmla="*/ 110836 h 6866810"/>
              <a:gd name="connsiteX0" fmla="*/ 1177472 w 6723414"/>
              <a:gd name="connsiteY0" fmla="*/ 110836 h 6866810"/>
              <a:gd name="connsiteX1" fmla="*/ 2093130 w 6723414"/>
              <a:gd name="connsiteY1" fmla="*/ 157018 h 6866810"/>
              <a:gd name="connsiteX2" fmla="*/ 2120840 w 6723414"/>
              <a:gd name="connsiteY2" fmla="*/ 1059301 h 6866810"/>
              <a:gd name="connsiteX3" fmla="*/ 3042968 w 6723414"/>
              <a:gd name="connsiteY3" fmla="*/ 1059301 h 6866810"/>
              <a:gd name="connsiteX4" fmla="*/ 3033732 w 6723414"/>
              <a:gd name="connsiteY4" fmla="*/ 1301989 h 6866810"/>
              <a:gd name="connsiteX5" fmla="*/ 4029608 w 6723414"/>
              <a:gd name="connsiteY5" fmla="*/ 1311225 h 6866810"/>
              <a:gd name="connsiteX6" fmla="*/ 4020013 w 6723414"/>
              <a:gd name="connsiteY6" fmla="*/ 168676 h 6866810"/>
              <a:gd name="connsiteX7" fmla="*/ 5764484 w 6723414"/>
              <a:gd name="connsiteY7" fmla="*/ 0 h 6866810"/>
              <a:gd name="connsiteX8" fmla="*/ 5764484 w 6723414"/>
              <a:gd name="connsiteY8" fmla="*/ 1408233 h 6866810"/>
              <a:gd name="connsiteX9" fmla="*/ 6723414 w 6723414"/>
              <a:gd name="connsiteY9" fmla="*/ 1408233 h 6866810"/>
              <a:gd name="connsiteX10" fmla="*/ 6723414 w 6723414"/>
              <a:gd name="connsiteY10" fmla="*/ 6024420 h 6866810"/>
              <a:gd name="connsiteX11" fmla="*/ 5764484 w 6723414"/>
              <a:gd name="connsiteY11" fmla="*/ 6024420 h 6866810"/>
              <a:gd name="connsiteX12" fmla="*/ 5762839 w 6723414"/>
              <a:gd name="connsiteY12" fmla="*/ 5016507 h 6866810"/>
              <a:gd name="connsiteX13" fmla="*/ 4803909 w 6723414"/>
              <a:gd name="connsiteY13" fmla="*/ 5016507 h 6866810"/>
              <a:gd name="connsiteX14" fmla="*/ 4803909 w 6723414"/>
              <a:gd name="connsiteY14" fmla="*/ 6866810 h 6866810"/>
              <a:gd name="connsiteX15" fmla="*/ 3966489 w 6723414"/>
              <a:gd name="connsiteY15" fmla="*/ 6866810 h 6866810"/>
              <a:gd name="connsiteX16" fmla="*/ 3966489 w 6723414"/>
              <a:gd name="connsiteY16" fmla="*/ 5505639 h 6866810"/>
              <a:gd name="connsiteX17" fmla="*/ 3007559 w 6723414"/>
              <a:gd name="connsiteY17" fmla="*/ 5505639 h 6866810"/>
              <a:gd name="connsiteX18" fmla="*/ 3007559 w 6723414"/>
              <a:gd name="connsiteY18" fmla="*/ 6087035 h 6866810"/>
              <a:gd name="connsiteX19" fmla="*/ 2093275 w 6723414"/>
              <a:gd name="connsiteY19" fmla="*/ 6087035 h 6866810"/>
              <a:gd name="connsiteX20" fmla="*/ 2093275 w 6723414"/>
              <a:gd name="connsiteY20" fmla="*/ 6866810 h 6866810"/>
              <a:gd name="connsiteX21" fmla="*/ 1168236 w 6723414"/>
              <a:gd name="connsiteY21" fmla="*/ 6866810 h 6866810"/>
              <a:gd name="connsiteX22" fmla="*/ 1168236 w 6723414"/>
              <a:gd name="connsiteY22" fmla="*/ 6087035 h 6866810"/>
              <a:gd name="connsiteX23" fmla="*/ 222258 w 6723414"/>
              <a:gd name="connsiteY23" fmla="*/ 6087035 h 6866810"/>
              <a:gd name="connsiteX24" fmla="*/ 222258 w 6723414"/>
              <a:gd name="connsiteY24" fmla="*/ 5102343 h 6866810"/>
              <a:gd name="connsiteX25" fmla="*/ 9236 w 6723414"/>
              <a:gd name="connsiteY25" fmla="*/ 5157761 h 6866810"/>
              <a:gd name="connsiteX26" fmla="*/ 0 w 6723414"/>
              <a:gd name="connsiteY26" fmla="*/ 159684 h 6866810"/>
              <a:gd name="connsiteX27" fmla="*/ 218542 w 6723414"/>
              <a:gd name="connsiteY27" fmla="*/ 149729 h 6866810"/>
              <a:gd name="connsiteX28" fmla="*/ 209305 w 6723414"/>
              <a:gd name="connsiteY28" fmla="*/ 1673342 h 6866810"/>
              <a:gd name="connsiteX29" fmla="*/ 1131291 w 6723414"/>
              <a:gd name="connsiteY29" fmla="*/ 1664105 h 6866810"/>
              <a:gd name="connsiteX30" fmla="*/ 1177472 w 6723414"/>
              <a:gd name="connsiteY30" fmla="*/ 110836 h 6866810"/>
              <a:gd name="connsiteX0" fmla="*/ 1177472 w 6723414"/>
              <a:gd name="connsiteY0" fmla="*/ 0 h 6755974"/>
              <a:gd name="connsiteX1" fmla="*/ 2093130 w 6723414"/>
              <a:gd name="connsiteY1" fmla="*/ 46182 h 6755974"/>
              <a:gd name="connsiteX2" fmla="*/ 2120840 w 6723414"/>
              <a:gd name="connsiteY2" fmla="*/ 948465 h 6755974"/>
              <a:gd name="connsiteX3" fmla="*/ 3042968 w 6723414"/>
              <a:gd name="connsiteY3" fmla="*/ 948465 h 6755974"/>
              <a:gd name="connsiteX4" fmla="*/ 3033732 w 6723414"/>
              <a:gd name="connsiteY4" fmla="*/ 1191153 h 6755974"/>
              <a:gd name="connsiteX5" fmla="*/ 4029608 w 6723414"/>
              <a:gd name="connsiteY5" fmla="*/ 1200389 h 6755974"/>
              <a:gd name="connsiteX6" fmla="*/ 4020013 w 6723414"/>
              <a:gd name="connsiteY6" fmla="*/ 57840 h 6755974"/>
              <a:gd name="connsiteX7" fmla="*/ 4850084 w 6723414"/>
              <a:gd name="connsiteY7" fmla="*/ 22329 h 6755974"/>
              <a:gd name="connsiteX8" fmla="*/ 5764484 w 6723414"/>
              <a:gd name="connsiteY8" fmla="*/ 1297397 h 6755974"/>
              <a:gd name="connsiteX9" fmla="*/ 6723414 w 6723414"/>
              <a:gd name="connsiteY9" fmla="*/ 1297397 h 6755974"/>
              <a:gd name="connsiteX10" fmla="*/ 6723414 w 6723414"/>
              <a:gd name="connsiteY10" fmla="*/ 5913584 h 6755974"/>
              <a:gd name="connsiteX11" fmla="*/ 5764484 w 6723414"/>
              <a:gd name="connsiteY11" fmla="*/ 5913584 h 6755974"/>
              <a:gd name="connsiteX12" fmla="*/ 5762839 w 6723414"/>
              <a:gd name="connsiteY12" fmla="*/ 4905671 h 6755974"/>
              <a:gd name="connsiteX13" fmla="*/ 4803909 w 6723414"/>
              <a:gd name="connsiteY13" fmla="*/ 4905671 h 6755974"/>
              <a:gd name="connsiteX14" fmla="*/ 4803909 w 6723414"/>
              <a:gd name="connsiteY14" fmla="*/ 6755974 h 6755974"/>
              <a:gd name="connsiteX15" fmla="*/ 3966489 w 6723414"/>
              <a:gd name="connsiteY15" fmla="*/ 6755974 h 6755974"/>
              <a:gd name="connsiteX16" fmla="*/ 3966489 w 6723414"/>
              <a:gd name="connsiteY16" fmla="*/ 5394803 h 6755974"/>
              <a:gd name="connsiteX17" fmla="*/ 3007559 w 6723414"/>
              <a:gd name="connsiteY17" fmla="*/ 5394803 h 6755974"/>
              <a:gd name="connsiteX18" fmla="*/ 3007559 w 6723414"/>
              <a:gd name="connsiteY18" fmla="*/ 5976199 h 6755974"/>
              <a:gd name="connsiteX19" fmla="*/ 2093275 w 6723414"/>
              <a:gd name="connsiteY19" fmla="*/ 5976199 h 6755974"/>
              <a:gd name="connsiteX20" fmla="*/ 2093275 w 6723414"/>
              <a:gd name="connsiteY20" fmla="*/ 6755974 h 6755974"/>
              <a:gd name="connsiteX21" fmla="*/ 1168236 w 6723414"/>
              <a:gd name="connsiteY21" fmla="*/ 6755974 h 6755974"/>
              <a:gd name="connsiteX22" fmla="*/ 1168236 w 6723414"/>
              <a:gd name="connsiteY22" fmla="*/ 5976199 h 6755974"/>
              <a:gd name="connsiteX23" fmla="*/ 222258 w 6723414"/>
              <a:gd name="connsiteY23" fmla="*/ 5976199 h 6755974"/>
              <a:gd name="connsiteX24" fmla="*/ 222258 w 6723414"/>
              <a:gd name="connsiteY24" fmla="*/ 4991507 h 6755974"/>
              <a:gd name="connsiteX25" fmla="*/ 9236 w 6723414"/>
              <a:gd name="connsiteY25" fmla="*/ 5046925 h 6755974"/>
              <a:gd name="connsiteX26" fmla="*/ 0 w 6723414"/>
              <a:gd name="connsiteY26" fmla="*/ 48848 h 6755974"/>
              <a:gd name="connsiteX27" fmla="*/ 218542 w 6723414"/>
              <a:gd name="connsiteY27" fmla="*/ 38893 h 6755974"/>
              <a:gd name="connsiteX28" fmla="*/ 209305 w 6723414"/>
              <a:gd name="connsiteY28" fmla="*/ 1562506 h 6755974"/>
              <a:gd name="connsiteX29" fmla="*/ 1131291 w 6723414"/>
              <a:gd name="connsiteY29" fmla="*/ 1553269 h 6755974"/>
              <a:gd name="connsiteX30" fmla="*/ 1177472 w 6723414"/>
              <a:gd name="connsiteY30" fmla="*/ 0 h 6755974"/>
              <a:gd name="connsiteX0" fmla="*/ 1177472 w 6723414"/>
              <a:gd name="connsiteY0" fmla="*/ 0 h 6755974"/>
              <a:gd name="connsiteX1" fmla="*/ 2093130 w 6723414"/>
              <a:gd name="connsiteY1" fmla="*/ 46182 h 6755974"/>
              <a:gd name="connsiteX2" fmla="*/ 2120840 w 6723414"/>
              <a:gd name="connsiteY2" fmla="*/ 948465 h 6755974"/>
              <a:gd name="connsiteX3" fmla="*/ 3042968 w 6723414"/>
              <a:gd name="connsiteY3" fmla="*/ 948465 h 6755974"/>
              <a:gd name="connsiteX4" fmla="*/ 3033732 w 6723414"/>
              <a:gd name="connsiteY4" fmla="*/ 1191153 h 6755974"/>
              <a:gd name="connsiteX5" fmla="*/ 4029608 w 6723414"/>
              <a:gd name="connsiteY5" fmla="*/ 1200389 h 6755974"/>
              <a:gd name="connsiteX6" fmla="*/ 4002257 w 6723414"/>
              <a:gd name="connsiteY6" fmla="*/ 22329 h 6755974"/>
              <a:gd name="connsiteX7" fmla="*/ 4850084 w 6723414"/>
              <a:gd name="connsiteY7" fmla="*/ 22329 h 6755974"/>
              <a:gd name="connsiteX8" fmla="*/ 5764484 w 6723414"/>
              <a:gd name="connsiteY8" fmla="*/ 1297397 h 6755974"/>
              <a:gd name="connsiteX9" fmla="*/ 6723414 w 6723414"/>
              <a:gd name="connsiteY9" fmla="*/ 1297397 h 6755974"/>
              <a:gd name="connsiteX10" fmla="*/ 6723414 w 6723414"/>
              <a:gd name="connsiteY10" fmla="*/ 5913584 h 6755974"/>
              <a:gd name="connsiteX11" fmla="*/ 5764484 w 6723414"/>
              <a:gd name="connsiteY11" fmla="*/ 5913584 h 6755974"/>
              <a:gd name="connsiteX12" fmla="*/ 5762839 w 6723414"/>
              <a:gd name="connsiteY12" fmla="*/ 4905671 h 6755974"/>
              <a:gd name="connsiteX13" fmla="*/ 4803909 w 6723414"/>
              <a:gd name="connsiteY13" fmla="*/ 4905671 h 6755974"/>
              <a:gd name="connsiteX14" fmla="*/ 4803909 w 6723414"/>
              <a:gd name="connsiteY14" fmla="*/ 6755974 h 6755974"/>
              <a:gd name="connsiteX15" fmla="*/ 3966489 w 6723414"/>
              <a:gd name="connsiteY15" fmla="*/ 6755974 h 6755974"/>
              <a:gd name="connsiteX16" fmla="*/ 3966489 w 6723414"/>
              <a:gd name="connsiteY16" fmla="*/ 5394803 h 6755974"/>
              <a:gd name="connsiteX17" fmla="*/ 3007559 w 6723414"/>
              <a:gd name="connsiteY17" fmla="*/ 5394803 h 6755974"/>
              <a:gd name="connsiteX18" fmla="*/ 3007559 w 6723414"/>
              <a:gd name="connsiteY18" fmla="*/ 5976199 h 6755974"/>
              <a:gd name="connsiteX19" fmla="*/ 2093275 w 6723414"/>
              <a:gd name="connsiteY19" fmla="*/ 5976199 h 6755974"/>
              <a:gd name="connsiteX20" fmla="*/ 2093275 w 6723414"/>
              <a:gd name="connsiteY20" fmla="*/ 6755974 h 6755974"/>
              <a:gd name="connsiteX21" fmla="*/ 1168236 w 6723414"/>
              <a:gd name="connsiteY21" fmla="*/ 6755974 h 6755974"/>
              <a:gd name="connsiteX22" fmla="*/ 1168236 w 6723414"/>
              <a:gd name="connsiteY22" fmla="*/ 5976199 h 6755974"/>
              <a:gd name="connsiteX23" fmla="*/ 222258 w 6723414"/>
              <a:gd name="connsiteY23" fmla="*/ 5976199 h 6755974"/>
              <a:gd name="connsiteX24" fmla="*/ 222258 w 6723414"/>
              <a:gd name="connsiteY24" fmla="*/ 4991507 h 6755974"/>
              <a:gd name="connsiteX25" fmla="*/ 9236 w 6723414"/>
              <a:gd name="connsiteY25" fmla="*/ 5046925 h 6755974"/>
              <a:gd name="connsiteX26" fmla="*/ 0 w 6723414"/>
              <a:gd name="connsiteY26" fmla="*/ 48848 h 6755974"/>
              <a:gd name="connsiteX27" fmla="*/ 218542 w 6723414"/>
              <a:gd name="connsiteY27" fmla="*/ 38893 h 6755974"/>
              <a:gd name="connsiteX28" fmla="*/ 209305 w 6723414"/>
              <a:gd name="connsiteY28" fmla="*/ 1562506 h 6755974"/>
              <a:gd name="connsiteX29" fmla="*/ 1131291 w 6723414"/>
              <a:gd name="connsiteY29" fmla="*/ 1553269 h 6755974"/>
              <a:gd name="connsiteX30" fmla="*/ 1177472 w 6723414"/>
              <a:gd name="connsiteY30" fmla="*/ 0 h 6755974"/>
              <a:gd name="connsiteX0" fmla="*/ 1177472 w 6723414"/>
              <a:gd name="connsiteY0" fmla="*/ 0 h 6755974"/>
              <a:gd name="connsiteX1" fmla="*/ 2093130 w 6723414"/>
              <a:gd name="connsiteY1" fmla="*/ 46182 h 6755974"/>
              <a:gd name="connsiteX2" fmla="*/ 2120840 w 6723414"/>
              <a:gd name="connsiteY2" fmla="*/ 948465 h 6755974"/>
              <a:gd name="connsiteX3" fmla="*/ 3042968 w 6723414"/>
              <a:gd name="connsiteY3" fmla="*/ 948465 h 6755974"/>
              <a:gd name="connsiteX4" fmla="*/ 3033732 w 6723414"/>
              <a:gd name="connsiteY4" fmla="*/ 1191153 h 6755974"/>
              <a:gd name="connsiteX5" fmla="*/ 4011852 w 6723414"/>
              <a:gd name="connsiteY5" fmla="*/ 1209267 h 6755974"/>
              <a:gd name="connsiteX6" fmla="*/ 4002257 w 6723414"/>
              <a:gd name="connsiteY6" fmla="*/ 22329 h 6755974"/>
              <a:gd name="connsiteX7" fmla="*/ 4850084 w 6723414"/>
              <a:gd name="connsiteY7" fmla="*/ 22329 h 6755974"/>
              <a:gd name="connsiteX8" fmla="*/ 5764484 w 6723414"/>
              <a:gd name="connsiteY8" fmla="*/ 1297397 h 6755974"/>
              <a:gd name="connsiteX9" fmla="*/ 6723414 w 6723414"/>
              <a:gd name="connsiteY9" fmla="*/ 1297397 h 6755974"/>
              <a:gd name="connsiteX10" fmla="*/ 6723414 w 6723414"/>
              <a:gd name="connsiteY10" fmla="*/ 5913584 h 6755974"/>
              <a:gd name="connsiteX11" fmla="*/ 5764484 w 6723414"/>
              <a:gd name="connsiteY11" fmla="*/ 5913584 h 6755974"/>
              <a:gd name="connsiteX12" fmla="*/ 5762839 w 6723414"/>
              <a:gd name="connsiteY12" fmla="*/ 4905671 h 6755974"/>
              <a:gd name="connsiteX13" fmla="*/ 4803909 w 6723414"/>
              <a:gd name="connsiteY13" fmla="*/ 4905671 h 6755974"/>
              <a:gd name="connsiteX14" fmla="*/ 4803909 w 6723414"/>
              <a:gd name="connsiteY14" fmla="*/ 6755974 h 6755974"/>
              <a:gd name="connsiteX15" fmla="*/ 3966489 w 6723414"/>
              <a:gd name="connsiteY15" fmla="*/ 6755974 h 6755974"/>
              <a:gd name="connsiteX16" fmla="*/ 3966489 w 6723414"/>
              <a:gd name="connsiteY16" fmla="*/ 5394803 h 6755974"/>
              <a:gd name="connsiteX17" fmla="*/ 3007559 w 6723414"/>
              <a:gd name="connsiteY17" fmla="*/ 5394803 h 6755974"/>
              <a:gd name="connsiteX18" fmla="*/ 3007559 w 6723414"/>
              <a:gd name="connsiteY18" fmla="*/ 5976199 h 6755974"/>
              <a:gd name="connsiteX19" fmla="*/ 2093275 w 6723414"/>
              <a:gd name="connsiteY19" fmla="*/ 5976199 h 6755974"/>
              <a:gd name="connsiteX20" fmla="*/ 2093275 w 6723414"/>
              <a:gd name="connsiteY20" fmla="*/ 6755974 h 6755974"/>
              <a:gd name="connsiteX21" fmla="*/ 1168236 w 6723414"/>
              <a:gd name="connsiteY21" fmla="*/ 6755974 h 6755974"/>
              <a:gd name="connsiteX22" fmla="*/ 1168236 w 6723414"/>
              <a:gd name="connsiteY22" fmla="*/ 5976199 h 6755974"/>
              <a:gd name="connsiteX23" fmla="*/ 222258 w 6723414"/>
              <a:gd name="connsiteY23" fmla="*/ 5976199 h 6755974"/>
              <a:gd name="connsiteX24" fmla="*/ 222258 w 6723414"/>
              <a:gd name="connsiteY24" fmla="*/ 4991507 h 6755974"/>
              <a:gd name="connsiteX25" fmla="*/ 9236 w 6723414"/>
              <a:gd name="connsiteY25" fmla="*/ 5046925 h 6755974"/>
              <a:gd name="connsiteX26" fmla="*/ 0 w 6723414"/>
              <a:gd name="connsiteY26" fmla="*/ 48848 h 6755974"/>
              <a:gd name="connsiteX27" fmla="*/ 218542 w 6723414"/>
              <a:gd name="connsiteY27" fmla="*/ 38893 h 6755974"/>
              <a:gd name="connsiteX28" fmla="*/ 209305 w 6723414"/>
              <a:gd name="connsiteY28" fmla="*/ 1562506 h 6755974"/>
              <a:gd name="connsiteX29" fmla="*/ 1131291 w 6723414"/>
              <a:gd name="connsiteY29" fmla="*/ 1553269 h 6755974"/>
              <a:gd name="connsiteX30" fmla="*/ 1177472 w 6723414"/>
              <a:gd name="connsiteY30" fmla="*/ 0 h 6755974"/>
              <a:gd name="connsiteX0" fmla="*/ 1177472 w 6723414"/>
              <a:gd name="connsiteY0" fmla="*/ 0 h 6755974"/>
              <a:gd name="connsiteX1" fmla="*/ 2093130 w 6723414"/>
              <a:gd name="connsiteY1" fmla="*/ 46182 h 6755974"/>
              <a:gd name="connsiteX2" fmla="*/ 2120840 w 6723414"/>
              <a:gd name="connsiteY2" fmla="*/ 948465 h 6755974"/>
              <a:gd name="connsiteX3" fmla="*/ 3042968 w 6723414"/>
              <a:gd name="connsiteY3" fmla="*/ 948465 h 6755974"/>
              <a:gd name="connsiteX4" fmla="*/ 3033732 w 6723414"/>
              <a:gd name="connsiteY4" fmla="*/ 1191153 h 6755974"/>
              <a:gd name="connsiteX5" fmla="*/ 4011852 w 6723414"/>
              <a:gd name="connsiteY5" fmla="*/ 1209267 h 6755974"/>
              <a:gd name="connsiteX6" fmla="*/ 4002257 w 6723414"/>
              <a:gd name="connsiteY6" fmla="*/ 22329 h 6755974"/>
              <a:gd name="connsiteX7" fmla="*/ 4850084 w 6723414"/>
              <a:gd name="connsiteY7" fmla="*/ 22329 h 6755974"/>
              <a:gd name="connsiteX8" fmla="*/ 4876717 w 6723414"/>
              <a:gd name="connsiteY8" fmla="*/ 1261886 h 6755974"/>
              <a:gd name="connsiteX9" fmla="*/ 6723414 w 6723414"/>
              <a:gd name="connsiteY9" fmla="*/ 1297397 h 6755974"/>
              <a:gd name="connsiteX10" fmla="*/ 6723414 w 6723414"/>
              <a:gd name="connsiteY10" fmla="*/ 5913584 h 6755974"/>
              <a:gd name="connsiteX11" fmla="*/ 5764484 w 6723414"/>
              <a:gd name="connsiteY11" fmla="*/ 5913584 h 6755974"/>
              <a:gd name="connsiteX12" fmla="*/ 5762839 w 6723414"/>
              <a:gd name="connsiteY12" fmla="*/ 4905671 h 6755974"/>
              <a:gd name="connsiteX13" fmla="*/ 4803909 w 6723414"/>
              <a:gd name="connsiteY13" fmla="*/ 4905671 h 6755974"/>
              <a:gd name="connsiteX14" fmla="*/ 4803909 w 6723414"/>
              <a:gd name="connsiteY14" fmla="*/ 6755974 h 6755974"/>
              <a:gd name="connsiteX15" fmla="*/ 3966489 w 6723414"/>
              <a:gd name="connsiteY15" fmla="*/ 6755974 h 6755974"/>
              <a:gd name="connsiteX16" fmla="*/ 3966489 w 6723414"/>
              <a:gd name="connsiteY16" fmla="*/ 5394803 h 6755974"/>
              <a:gd name="connsiteX17" fmla="*/ 3007559 w 6723414"/>
              <a:gd name="connsiteY17" fmla="*/ 5394803 h 6755974"/>
              <a:gd name="connsiteX18" fmla="*/ 3007559 w 6723414"/>
              <a:gd name="connsiteY18" fmla="*/ 5976199 h 6755974"/>
              <a:gd name="connsiteX19" fmla="*/ 2093275 w 6723414"/>
              <a:gd name="connsiteY19" fmla="*/ 5976199 h 6755974"/>
              <a:gd name="connsiteX20" fmla="*/ 2093275 w 6723414"/>
              <a:gd name="connsiteY20" fmla="*/ 6755974 h 6755974"/>
              <a:gd name="connsiteX21" fmla="*/ 1168236 w 6723414"/>
              <a:gd name="connsiteY21" fmla="*/ 6755974 h 6755974"/>
              <a:gd name="connsiteX22" fmla="*/ 1168236 w 6723414"/>
              <a:gd name="connsiteY22" fmla="*/ 5976199 h 6755974"/>
              <a:gd name="connsiteX23" fmla="*/ 222258 w 6723414"/>
              <a:gd name="connsiteY23" fmla="*/ 5976199 h 6755974"/>
              <a:gd name="connsiteX24" fmla="*/ 222258 w 6723414"/>
              <a:gd name="connsiteY24" fmla="*/ 4991507 h 6755974"/>
              <a:gd name="connsiteX25" fmla="*/ 9236 w 6723414"/>
              <a:gd name="connsiteY25" fmla="*/ 5046925 h 6755974"/>
              <a:gd name="connsiteX26" fmla="*/ 0 w 6723414"/>
              <a:gd name="connsiteY26" fmla="*/ 48848 h 6755974"/>
              <a:gd name="connsiteX27" fmla="*/ 218542 w 6723414"/>
              <a:gd name="connsiteY27" fmla="*/ 38893 h 6755974"/>
              <a:gd name="connsiteX28" fmla="*/ 209305 w 6723414"/>
              <a:gd name="connsiteY28" fmla="*/ 1562506 h 6755974"/>
              <a:gd name="connsiteX29" fmla="*/ 1131291 w 6723414"/>
              <a:gd name="connsiteY29" fmla="*/ 1553269 h 6755974"/>
              <a:gd name="connsiteX30" fmla="*/ 1177472 w 6723414"/>
              <a:gd name="connsiteY30" fmla="*/ 0 h 6755974"/>
              <a:gd name="connsiteX0" fmla="*/ 1177472 w 6723414"/>
              <a:gd name="connsiteY0" fmla="*/ 0 h 6755974"/>
              <a:gd name="connsiteX1" fmla="*/ 2093130 w 6723414"/>
              <a:gd name="connsiteY1" fmla="*/ 46182 h 6755974"/>
              <a:gd name="connsiteX2" fmla="*/ 2120840 w 6723414"/>
              <a:gd name="connsiteY2" fmla="*/ 948465 h 6755974"/>
              <a:gd name="connsiteX3" fmla="*/ 3042968 w 6723414"/>
              <a:gd name="connsiteY3" fmla="*/ 948465 h 6755974"/>
              <a:gd name="connsiteX4" fmla="*/ 3033732 w 6723414"/>
              <a:gd name="connsiteY4" fmla="*/ 1191153 h 6755974"/>
              <a:gd name="connsiteX5" fmla="*/ 4011852 w 6723414"/>
              <a:gd name="connsiteY5" fmla="*/ 1209267 h 6755974"/>
              <a:gd name="connsiteX6" fmla="*/ 4002257 w 6723414"/>
              <a:gd name="connsiteY6" fmla="*/ 22329 h 6755974"/>
              <a:gd name="connsiteX7" fmla="*/ 4850084 w 6723414"/>
              <a:gd name="connsiteY7" fmla="*/ 22329 h 6755974"/>
              <a:gd name="connsiteX8" fmla="*/ 4876717 w 6723414"/>
              <a:gd name="connsiteY8" fmla="*/ 1261886 h 6755974"/>
              <a:gd name="connsiteX9" fmla="*/ 6723414 w 6723414"/>
              <a:gd name="connsiteY9" fmla="*/ 5913584 h 6755974"/>
              <a:gd name="connsiteX10" fmla="*/ 5764484 w 6723414"/>
              <a:gd name="connsiteY10" fmla="*/ 5913584 h 6755974"/>
              <a:gd name="connsiteX11" fmla="*/ 5762839 w 6723414"/>
              <a:gd name="connsiteY11" fmla="*/ 4905671 h 6755974"/>
              <a:gd name="connsiteX12" fmla="*/ 4803909 w 6723414"/>
              <a:gd name="connsiteY12" fmla="*/ 4905671 h 6755974"/>
              <a:gd name="connsiteX13" fmla="*/ 4803909 w 6723414"/>
              <a:gd name="connsiteY13" fmla="*/ 6755974 h 6755974"/>
              <a:gd name="connsiteX14" fmla="*/ 3966489 w 6723414"/>
              <a:gd name="connsiteY14" fmla="*/ 6755974 h 6755974"/>
              <a:gd name="connsiteX15" fmla="*/ 3966489 w 6723414"/>
              <a:gd name="connsiteY15" fmla="*/ 5394803 h 6755974"/>
              <a:gd name="connsiteX16" fmla="*/ 3007559 w 6723414"/>
              <a:gd name="connsiteY16" fmla="*/ 5394803 h 6755974"/>
              <a:gd name="connsiteX17" fmla="*/ 3007559 w 6723414"/>
              <a:gd name="connsiteY17" fmla="*/ 5976199 h 6755974"/>
              <a:gd name="connsiteX18" fmla="*/ 2093275 w 6723414"/>
              <a:gd name="connsiteY18" fmla="*/ 5976199 h 6755974"/>
              <a:gd name="connsiteX19" fmla="*/ 2093275 w 6723414"/>
              <a:gd name="connsiteY19" fmla="*/ 6755974 h 6755974"/>
              <a:gd name="connsiteX20" fmla="*/ 1168236 w 6723414"/>
              <a:gd name="connsiteY20" fmla="*/ 6755974 h 6755974"/>
              <a:gd name="connsiteX21" fmla="*/ 1168236 w 6723414"/>
              <a:gd name="connsiteY21" fmla="*/ 5976199 h 6755974"/>
              <a:gd name="connsiteX22" fmla="*/ 222258 w 6723414"/>
              <a:gd name="connsiteY22" fmla="*/ 5976199 h 6755974"/>
              <a:gd name="connsiteX23" fmla="*/ 222258 w 6723414"/>
              <a:gd name="connsiteY23" fmla="*/ 4991507 h 6755974"/>
              <a:gd name="connsiteX24" fmla="*/ 9236 w 6723414"/>
              <a:gd name="connsiteY24" fmla="*/ 5046925 h 6755974"/>
              <a:gd name="connsiteX25" fmla="*/ 0 w 6723414"/>
              <a:gd name="connsiteY25" fmla="*/ 48848 h 6755974"/>
              <a:gd name="connsiteX26" fmla="*/ 218542 w 6723414"/>
              <a:gd name="connsiteY26" fmla="*/ 38893 h 6755974"/>
              <a:gd name="connsiteX27" fmla="*/ 209305 w 6723414"/>
              <a:gd name="connsiteY27" fmla="*/ 1562506 h 6755974"/>
              <a:gd name="connsiteX28" fmla="*/ 1131291 w 6723414"/>
              <a:gd name="connsiteY28" fmla="*/ 1553269 h 6755974"/>
              <a:gd name="connsiteX29" fmla="*/ 1177472 w 6723414"/>
              <a:gd name="connsiteY29" fmla="*/ 0 h 6755974"/>
              <a:gd name="connsiteX0" fmla="*/ 1177472 w 6723414"/>
              <a:gd name="connsiteY0" fmla="*/ 0 h 6755974"/>
              <a:gd name="connsiteX1" fmla="*/ 2093130 w 6723414"/>
              <a:gd name="connsiteY1" fmla="*/ 46182 h 6755974"/>
              <a:gd name="connsiteX2" fmla="*/ 2120840 w 6723414"/>
              <a:gd name="connsiteY2" fmla="*/ 948465 h 6755974"/>
              <a:gd name="connsiteX3" fmla="*/ 3042968 w 6723414"/>
              <a:gd name="connsiteY3" fmla="*/ 948465 h 6755974"/>
              <a:gd name="connsiteX4" fmla="*/ 3033732 w 6723414"/>
              <a:gd name="connsiteY4" fmla="*/ 1191153 h 6755974"/>
              <a:gd name="connsiteX5" fmla="*/ 4011852 w 6723414"/>
              <a:gd name="connsiteY5" fmla="*/ 1209267 h 6755974"/>
              <a:gd name="connsiteX6" fmla="*/ 4002257 w 6723414"/>
              <a:gd name="connsiteY6" fmla="*/ 22329 h 6755974"/>
              <a:gd name="connsiteX7" fmla="*/ 4850084 w 6723414"/>
              <a:gd name="connsiteY7" fmla="*/ 22329 h 6755974"/>
              <a:gd name="connsiteX8" fmla="*/ 4876717 w 6723414"/>
              <a:gd name="connsiteY8" fmla="*/ 1261886 h 6755974"/>
              <a:gd name="connsiteX9" fmla="*/ 6723414 w 6723414"/>
              <a:gd name="connsiteY9" fmla="*/ 5913584 h 6755974"/>
              <a:gd name="connsiteX10" fmla="*/ 5764484 w 6723414"/>
              <a:gd name="connsiteY10" fmla="*/ 5913584 h 6755974"/>
              <a:gd name="connsiteX11" fmla="*/ 4803909 w 6723414"/>
              <a:gd name="connsiteY11" fmla="*/ 4905671 h 6755974"/>
              <a:gd name="connsiteX12" fmla="*/ 4803909 w 6723414"/>
              <a:gd name="connsiteY12" fmla="*/ 6755974 h 6755974"/>
              <a:gd name="connsiteX13" fmla="*/ 3966489 w 6723414"/>
              <a:gd name="connsiteY13" fmla="*/ 6755974 h 6755974"/>
              <a:gd name="connsiteX14" fmla="*/ 3966489 w 6723414"/>
              <a:gd name="connsiteY14" fmla="*/ 5394803 h 6755974"/>
              <a:gd name="connsiteX15" fmla="*/ 3007559 w 6723414"/>
              <a:gd name="connsiteY15" fmla="*/ 5394803 h 6755974"/>
              <a:gd name="connsiteX16" fmla="*/ 3007559 w 6723414"/>
              <a:gd name="connsiteY16" fmla="*/ 5976199 h 6755974"/>
              <a:gd name="connsiteX17" fmla="*/ 2093275 w 6723414"/>
              <a:gd name="connsiteY17" fmla="*/ 5976199 h 6755974"/>
              <a:gd name="connsiteX18" fmla="*/ 2093275 w 6723414"/>
              <a:gd name="connsiteY18" fmla="*/ 6755974 h 6755974"/>
              <a:gd name="connsiteX19" fmla="*/ 1168236 w 6723414"/>
              <a:gd name="connsiteY19" fmla="*/ 6755974 h 6755974"/>
              <a:gd name="connsiteX20" fmla="*/ 1168236 w 6723414"/>
              <a:gd name="connsiteY20" fmla="*/ 5976199 h 6755974"/>
              <a:gd name="connsiteX21" fmla="*/ 222258 w 6723414"/>
              <a:gd name="connsiteY21" fmla="*/ 5976199 h 6755974"/>
              <a:gd name="connsiteX22" fmla="*/ 222258 w 6723414"/>
              <a:gd name="connsiteY22" fmla="*/ 4991507 h 6755974"/>
              <a:gd name="connsiteX23" fmla="*/ 9236 w 6723414"/>
              <a:gd name="connsiteY23" fmla="*/ 5046925 h 6755974"/>
              <a:gd name="connsiteX24" fmla="*/ 0 w 6723414"/>
              <a:gd name="connsiteY24" fmla="*/ 48848 h 6755974"/>
              <a:gd name="connsiteX25" fmla="*/ 218542 w 6723414"/>
              <a:gd name="connsiteY25" fmla="*/ 38893 h 6755974"/>
              <a:gd name="connsiteX26" fmla="*/ 209305 w 6723414"/>
              <a:gd name="connsiteY26" fmla="*/ 1562506 h 6755974"/>
              <a:gd name="connsiteX27" fmla="*/ 1131291 w 6723414"/>
              <a:gd name="connsiteY27" fmla="*/ 1553269 h 6755974"/>
              <a:gd name="connsiteX28" fmla="*/ 1177472 w 6723414"/>
              <a:gd name="connsiteY28" fmla="*/ 0 h 6755974"/>
              <a:gd name="connsiteX0" fmla="*/ 1177472 w 5764484"/>
              <a:gd name="connsiteY0" fmla="*/ 0 h 6755974"/>
              <a:gd name="connsiteX1" fmla="*/ 2093130 w 5764484"/>
              <a:gd name="connsiteY1" fmla="*/ 46182 h 6755974"/>
              <a:gd name="connsiteX2" fmla="*/ 2120840 w 5764484"/>
              <a:gd name="connsiteY2" fmla="*/ 948465 h 6755974"/>
              <a:gd name="connsiteX3" fmla="*/ 3042968 w 5764484"/>
              <a:gd name="connsiteY3" fmla="*/ 948465 h 6755974"/>
              <a:gd name="connsiteX4" fmla="*/ 3033732 w 5764484"/>
              <a:gd name="connsiteY4" fmla="*/ 1191153 h 6755974"/>
              <a:gd name="connsiteX5" fmla="*/ 4011852 w 5764484"/>
              <a:gd name="connsiteY5" fmla="*/ 1209267 h 6755974"/>
              <a:gd name="connsiteX6" fmla="*/ 4002257 w 5764484"/>
              <a:gd name="connsiteY6" fmla="*/ 22329 h 6755974"/>
              <a:gd name="connsiteX7" fmla="*/ 4850084 w 5764484"/>
              <a:gd name="connsiteY7" fmla="*/ 22329 h 6755974"/>
              <a:gd name="connsiteX8" fmla="*/ 4876717 w 5764484"/>
              <a:gd name="connsiteY8" fmla="*/ 1261886 h 6755974"/>
              <a:gd name="connsiteX9" fmla="*/ 5764484 w 5764484"/>
              <a:gd name="connsiteY9" fmla="*/ 5913584 h 6755974"/>
              <a:gd name="connsiteX10" fmla="*/ 4803909 w 5764484"/>
              <a:gd name="connsiteY10" fmla="*/ 4905671 h 6755974"/>
              <a:gd name="connsiteX11" fmla="*/ 4803909 w 5764484"/>
              <a:gd name="connsiteY11" fmla="*/ 6755974 h 6755974"/>
              <a:gd name="connsiteX12" fmla="*/ 3966489 w 5764484"/>
              <a:gd name="connsiteY12" fmla="*/ 6755974 h 6755974"/>
              <a:gd name="connsiteX13" fmla="*/ 3966489 w 5764484"/>
              <a:gd name="connsiteY13" fmla="*/ 5394803 h 6755974"/>
              <a:gd name="connsiteX14" fmla="*/ 3007559 w 5764484"/>
              <a:gd name="connsiteY14" fmla="*/ 5394803 h 6755974"/>
              <a:gd name="connsiteX15" fmla="*/ 3007559 w 5764484"/>
              <a:gd name="connsiteY15" fmla="*/ 5976199 h 6755974"/>
              <a:gd name="connsiteX16" fmla="*/ 2093275 w 5764484"/>
              <a:gd name="connsiteY16" fmla="*/ 5976199 h 6755974"/>
              <a:gd name="connsiteX17" fmla="*/ 2093275 w 5764484"/>
              <a:gd name="connsiteY17" fmla="*/ 6755974 h 6755974"/>
              <a:gd name="connsiteX18" fmla="*/ 1168236 w 5764484"/>
              <a:gd name="connsiteY18" fmla="*/ 6755974 h 6755974"/>
              <a:gd name="connsiteX19" fmla="*/ 1168236 w 5764484"/>
              <a:gd name="connsiteY19" fmla="*/ 5976199 h 6755974"/>
              <a:gd name="connsiteX20" fmla="*/ 222258 w 5764484"/>
              <a:gd name="connsiteY20" fmla="*/ 5976199 h 6755974"/>
              <a:gd name="connsiteX21" fmla="*/ 222258 w 5764484"/>
              <a:gd name="connsiteY21" fmla="*/ 4991507 h 6755974"/>
              <a:gd name="connsiteX22" fmla="*/ 9236 w 5764484"/>
              <a:gd name="connsiteY22" fmla="*/ 5046925 h 6755974"/>
              <a:gd name="connsiteX23" fmla="*/ 0 w 5764484"/>
              <a:gd name="connsiteY23" fmla="*/ 48848 h 6755974"/>
              <a:gd name="connsiteX24" fmla="*/ 218542 w 5764484"/>
              <a:gd name="connsiteY24" fmla="*/ 38893 h 6755974"/>
              <a:gd name="connsiteX25" fmla="*/ 209305 w 5764484"/>
              <a:gd name="connsiteY25" fmla="*/ 1562506 h 6755974"/>
              <a:gd name="connsiteX26" fmla="*/ 1131291 w 5764484"/>
              <a:gd name="connsiteY26" fmla="*/ 1553269 h 6755974"/>
              <a:gd name="connsiteX27" fmla="*/ 1177472 w 5764484"/>
              <a:gd name="connsiteY27" fmla="*/ 0 h 6755974"/>
              <a:gd name="connsiteX0" fmla="*/ 1177472 w 5764484"/>
              <a:gd name="connsiteY0" fmla="*/ 0 h 6755974"/>
              <a:gd name="connsiteX1" fmla="*/ 2093130 w 5764484"/>
              <a:gd name="connsiteY1" fmla="*/ 46182 h 6755974"/>
              <a:gd name="connsiteX2" fmla="*/ 2120840 w 5764484"/>
              <a:gd name="connsiteY2" fmla="*/ 948465 h 6755974"/>
              <a:gd name="connsiteX3" fmla="*/ 3042968 w 5764484"/>
              <a:gd name="connsiteY3" fmla="*/ 948465 h 6755974"/>
              <a:gd name="connsiteX4" fmla="*/ 3033732 w 5764484"/>
              <a:gd name="connsiteY4" fmla="*/ 1191153 h 6755974"/>
              <a:gd name="connsiteX5" fmla="*/ 4011852 w 5764484"/>
              <a:gd name="connsiteY5" fmla="*/ 1209267 h 6755974"/>
              <a:gd name="connsiteX6" fmla="*/ 4002257 w 5764484"/>
              <a:gd name="connsiteY6" fmla="*/ 22329 h 6755974"/>
              <a:gd name="connsiteX7" fmla="*/ 4850084 w 5764484"/>
              <a:gd name="connsiteY7" fmla="*/ 22329 h 6755974"/>
              <a:gd name="connsiteX8" fmla="*/ 4876717 w 5764484"/>
              <a:gd name="connsiteY8" fmla="*/ 1261886 h 6755974"/>
              <a:gd name="connsiteX9" fmla="*/ 5764484 w 5764484"/>
              <a:gd name="connsiteY9" fmla="*/ 5878074 h 6755974"/>
              <a:gd name="connsiteX10" fmla="*/ 4803909 w 5764484"/>
              <a:gd name="connsiteY10" fmla="*/ 4905671 h 6755974"/>
              <a:gd name="connsiteX11" fmla="*/ 4803909 w 5764484"/>
              <a:gd name="connsiteY11" fmla="*/ 6755974 h 6755974"/>
              <a:gd name="connsiteX12" fmla="*/ 3966489 w 5764484"/>
              <a:gd name="connsiteY12" fmla="*/ 6755974 h 6755974"/>
              <a:gd name="connsiteX13" fmla="*/ 3966489 w 5764484"/>
              <a:gd name="connsiteY13" fmla="*/ 5394803 h 6755974"/>
              <a:gd name="connsiteX14" fmla="*/ 3007559 w 5764484"/>
              <a:gd name="connsiteY14" fmla="*/ 5394803 h 6755974"/>
              <a:gd name="connsiteX15" fmla="*/ 3007559 w 5764484"/>
              <a:gd name="connsiteY15" fmla="*/ 5976199 h 6755974"/>
              <a:gd name="connsiteX16" fmla="*/ 2093275 w 5764484"/>
              <a:gd name="connsiteY16" fmla="*/ 5976199 h 6755974"/>
              <a:gd name="connsiteX17" fmla="*/ 2093275 w 5764484"/>
              <a:gd name="connsiteY17" fmla="*/ 6755974 h 6755974"/>
              <a:gd name="connsiteX18" fmla="*/ 1168236 w 5764484"/>
              <a:gd name="connsiteY18" fmla="*/ 6755974 h 6755974"/>
              <a:gd name="connsiteX19" fmla="*/ 1168236 w 5764484"/>
              <a:gd name="connsiteY19" fmla="*/ 5976199 h 6755974"/>
              <a:gd name="connsiteX20" fmla="*/ 222258 w 5764484"/>
              <a:gd name="connsiteY20" fmla="*/ 5976199 h 6755974"/>
              <a:gd name="connsiteX21" fmla="*/ 222258 w 5764484"/>
              <a:gd name="connsiteY21" fmla="*/ 4991507 h 6755974"/>
              <a:gd name="connsiteX22" fmla="*/ 9236 w 5764484"/>
              <a:gd name="connsiteY22" fmla="*/ 5046925 h 6755974"/>
              <a:gd name="connsiteX23" fmla="*/ 0 w 5764484"/>
              <a:gd name="connsiteY23" fmla="*/ 48848 h 6755974"/>
              <a:gd name="connsiteX24" fmla="*/ 218542 w 5764484"/>
              <a:gd name="connsiteY24" fmla="*/ 38893 h 6755974"/>
              <a:gd name="connsiteX25" fmla="*/ 209305 w 5764484"/>
              <a:gd name="connsiteY25" fmla="*/ 1562506 h 6755974"/>
              <a:gd name="connsiteX26" fmla="*/ 1131291 w 5764484"/>
              <a:gd name="connsiteY26" fmla="*/ 1553269 h 6755974"/>
              <a:gd name="connsiteX27" fmla="*/ 1177472 w 5764484"/>
              <a:gd name="connsiteY27" fmla="*/ 0 h 6755974"/>
              <a:gd name="connsiteX0" fmla="*/ 1177472 w 4876717"/>
              <a:gd name="connsiteY0" fmla="*/ 0 h 6755974"/>
              <a:gd name="connsiteX1" fmla="*/ 2093130 w 4876717"/>
              <a:gd name="connsiteY1" fmla="*/ 46182 h 6755974"/>
              <a:gd name="connsiteX2" fmla="*/ 2120840 w 4876717"/>
              <a:gd name="connsiteY2" fmla="*/ 948465 h 6755974"/>
              <a:gd name="connsiteX3" fmla="*/ 3042968 w 4876717"/>
              <a:gd name="connsiteY3" fmla="*/ 948465 h 6755974"/>
              <a:gd name="connsiteX4" fmla="*/ 3033732 w 4876717"/>
              <a:gd name="connsiteY4" fmla="*/ 1191153 h 6755974"/>
              <a:gd name="connsiteX5" fmla="*/ 4011852 w 4876717"/>
              <a:gd name="connsiteY5" fmla="*/ 1209267 h 6755974"/>
              <a:gd name="connsiteX6" fmla="*/ 4002257 w 4876717"/>
              <a:gd name="connsiteY6" fmla="*/ 22329 h 6755974"/>
              <a:gd name="connsiteX7" fmla="*/ 4850084 w 4876717"/>
              <a:gd name="connsiteY7" fmla="*/ 22329 h 6755974"/>
              <a:gd name="connsiteX8" fmla="*/ 4876717 w 4876717"/>
              <a:gd name="connsiteY8" fmla="*/ 1261886 h 6755974"/>
              <a:gd name="connsiteX9" fmla="*/ 4803909 w 4876717"/>
              <a:gd name="connsiteY9" fmla="*/ 4905671 h 6755974"/>
              <a:gd name="connsiteX10" fmla="*/ 4803909 w 4876717"/>
              <a:gd name="connsiteY10" fmla="*/ 6755974 h 6755974"/>
              <a:gd name="connsiteX11" fmla="*/ 3966489 w 4876717"/>
              <a:gd name="connsiteY11" fmla="*/ 6755974 h 6755974"/>
              <a:gd name="connsiteX12" fmla="*/ 3966489 w 4876717"/>
              <a:gd name="connsiteY12" fmla="*/ 5394803 h 6755974"/>
              <a:gd name="connsiteX13" fmla="*/ 3007559 w 4876717"/>
              <a:gd name="connsiteY13" fmla="*/ 5394803 h 6755974"/>
              <a:gd name="connsiteX14" fmla="*/ 3007559 w 4876717"/>
              <a:gd name="connsiteY14" fmla="*/ 5976199 h 6755974"/>
              <a:gd name="connsiteX15" fmla="*/ 2093275 w 4876717"/>
              <a:gd name="connsiteY15" fmla="*/ 5976199 h 6755974"/>
              <a:gd name="connsiteX16" fmla="*/ 2093275 w 4876717"/>
              <a:gd name="connsiteY16" fmla="*/ 6755974 h 6755974"/>
              <a:gd name="connsiteX17" fmla="*/ 1168236 w 4876717"/>
              <a:gd name="connsiteY17" fmla="*/ 6755974 h 6755974"/>
              <a:gd name="connsiteX18" fmla="*/ 1168236 w 4876717"/>
              <a:gd name="connsiteY18" fmla="*/ 5976199 h 6755974"/>
              <a:gd name="connsiteX19" fmla="*/ 222258 w 4876717"/>
              <a:gd name="connsiteY19" fmla="*/ 5976199 h 6755974"/>
              <a:gd name="connsiteX20" fmla="*/ 222258 w 4876717"/>
              <a:gd name="connsiteY20" fmla="*/ 4991507 h 6755974"/>
              <a:gd name="connsiteX21" fmla="*/ 9236 w 4876717"/>
              <a:gd name="connsiteY21" fmla="*/ 5046925 h 6755974"/>
              <a:gd name="connsiteX22" fmla="*/ 0 w 4876717"/>
              <a:gd name="connsiteY22" fmla="*/ 48848 h 6755974"/>
              <a:gd name="connsiteX23" fmla="*/ 218542 w 4876717"/>
              <a:gd name="connsiteY23" fmla="*/ 38893 h 6755974"/>
              <a:gd name="connsiteX24" fmla="*/ 209305 w 4876717"/>
              <a:gd name="connsiteY24" fmla="*/ 1562506 h 6755974"/>
              <a:gd name="connsiteX25" fmla="*/ 1131291 w 4876717"/>
              <a:gd name="connsiteY25" fmla="*/ 1553269 h 6755974"/>
              <a:gd name="connsiteX26" fmla="*/ 1177472 w 4876717"/>
              <a:gd name="connsiteY26" fmla="*/ 0 h 6755974"/>
              <a:gd name="connsiteX0" fmla="*/ 1177472 w 4876717"/>
              <a:gd name="connsiteY0" fmla="*/ 0 h 6755974"/>
              <a:gd name="connsiteX1" fmla="*/ 2093130 w 4876717"/>
              <a:gd name="connsiteY1" fmla="*/ 46182 h 6755974"/>
              <a:gd name="connsiteX2" fmla="*/ 2120840 w 4876717"/>
              <a:gd name="connsiteY2" fmla="*/ 948465 h 6755974"/>
              <a:gd name="connsiteX3" fmla="*/ 3042968 w 4876717"/>
              <a:gd name="connsiteY3" fmla="*/ 948465 h 6755974"/>
              <a:gd name="connsiteX4" fmla="*/ 3033732 w 4876717"/>
              <a:gd name="connsiteY4" fmla="*/ 1191153 h 6755974"/>
              <a:gd name="connsiteX5" fmla="*/ 4011852 w 4876717"/>
              <a:gd name="connsiteY5" fmla="*/ 1209267 h 6755974"/>
              <a:gd name="connsiteX6" fmla="*/ 4002257 w 4876717"/>
              <a:gd name="connsiteY6" fmla="*/ 22329 h 6755974"/>
              <a:gd name="connsiteX7" fmla="*/ 4850084 w 4876717"/>
              <a:gd name="connsiteY7" fmla="*/ 22329 h 6755974"/>
              <a:gd name="connsiteX8" fmla="*/ 4876717 w 4876717"/>
              <a:gd name="connsiteY8" fmla="*/ 1261886 h 6755974"/>
              <a:gd name="connsiteX9" fmla="*/ 4803909 w 4876717"/>
              <a:gd name="connsiteY9" fmla="*/ 6755974 h 6755974"/>
              <a:gd name="connsiteX10" fmla="*/ 3966489 w 4876717"/>
              <a:gd name="connsiteY10" fmla="*/ 6755974 h 6755974"/>
              <a:gd name="connsiteX11" fmla="*/ 3966489 w 4876717"/>
              <a:gd name="connsiteY11" fmla="*/ 5394803 h 6755974"/>
              <a:gd name="connsiteX12" fmla="*/ 3007559 w 4876717"/>
              <a:gd name="connsiteY12" fmla="*/ 5394803 h 6755974"/>
              <a:gd name="connsiteX13" fmla="*/ 3007559 w 4876717"/>
              <a:gd name="connsiteY13" fmla="*/ 5976199 h 6755974"/>
              <a:gd name="connsiteX14" fmla="*/ 2093275 w 4876717"/>
              <a:gd name="connsiteY14" fmla="*/ 5976199 h 6755974"/>
              <a:gd name="connsiteX15" fmla="*/ 2093275 w 4876717"/>
              <a:gd name="connsiteY15" fmla="*/ 6755974 h 6755974"/>
              <a:gd name="connsiteX16" fmla="*/ 1168236 w 4876717"/>
              <a:gd name="connsiteY16" fmla="*/ 6755974 h 6755974"/>
              <a:gd name="connsiteX17" fmla="*/ 1168236 w 4876717"/>
              <a:gd name="connsiteY17" fmla="*/ 5976199 h 6755974"/>
              <a:gd name="connsiteX18" fmla="*/ 222258 w 4876717"/>
              <a:gd name="connsiteY18" fmla="*/ 5976199 h 6755974"/>
              <a:gd name="connsiteX19" fmla="*/ 222258 w 4876717"/>
              <a:gd name="connsiteY19" fmla="*/ 4991507 h 6755974"/>
              <a:gd name="connsiteX20" fmla="*/ 9236 w 4876717"/>
              <a:gd name="connsiteY20" fmla="*/ 5046925 h 6755974"/>
              <a:gd name="connsiteX21" fmla="*/ 0 w 4876717"/>
              <a:gd name="connsiteY21" fmla="*/ 48848 h 6755974"/>
              <a:gd name="connsiteX22" fmla="*/ 218542 w 4876717"/>
              <a:gd name="connsiteY22" fmla="*/ 38893 h 6755974"/>
              <a:gd name="connsiteX23" fmla="*/ 209305 w 4876717"/>
              <a:gd name="connsiteY23" fmla="*/ 1562506 h 6755974"/>
              <a:gd name="connsiteX24" fmla="*/ 1131291 w 4876717"/>
              <a:gd name="connsiteY24" fmla="*/ 1553269 h 6755974"/>
              <a:gd name="connsiteX25" fmla="*/ 1177472 w 4876717"/>
              <a:gd name="connsiteY25" fmla="*/ 0 h 6755974"/>
              <a:gd name="connsiteX0" fmla="*/ 1177472 w 4850084"/>
              <a:gd name="connsiteY0" fmla="*/ 0 h 6755974"/>
              <a:gd name="connsiteX1" fmla="*/ 2093130 w 4850084"/>
              <a:gd name="connsiteY1" fmla="*/ 46182 h 6755974"/>
              <a:gd name="connsiteX2" fmla="*/ 2120840 w 4850084"/>
              <a:gd name="connsiteY2" fmla="*/ 948465 h 6755974"/>
              <a:gd name="connsiteX3" fmla="*/ 3042968 w 4850084"/>
              <a:gd name="connsiteY3" fmla="*/ 948465 h 6755974"/>
              <a:gd name="connsiteX4" fmla="*/ 3033732 w 4850084"/>
              <a:gd name="connsiteY4" fmla="*/ 1191153 h 6755974"/>
              <a:gd name="connsiteX5" fmla="*/ 4011852 w 4850084"/>
              <a:gd name="connsiteY5" fmla="*/ 1209267 h 6755974"/>
              <a:gd name="connsiteX6" fmla="*/ 4002257 w 4850084"/>
              <a:gd name="connsiteY6" fmla="*/ 22329 h 6755974"/>
              <a:gd name="connsiteX7" fmla="*/ 4850084 w 4850084"/>
              <a:gd name="connsiteY7" fmla="*/ 22329 h 6755974"/>
              <a:gd name="connsiteX8" fmla="*/ 4803909 w 4850084"/>
              <a:gd name="connsiteY8" fmla="*/ 6755974 h 6755974"/>
              <a:gd name="connsiteX9" fmla="*/ 3966489 w 4850084"/>
              <a:gd name="connsiteY9" fmla="*/ 6755974 h 6755974"/>
              <a:gd name="connsiteX10" fmla="*/ 3966489 w 4850084"/>
              <a:gd name="connsiteY10" fmla="*/ 5394803 h 6755974"/>
              <a:gd name="connsiteX11" fmla="*/ 3007559 w 4850084"/>
              <a:gd name="connsiteY11" fmla="*/ 5394803 h 6755974"/>
              <a:gd name="connsiteX12" fmla="*/ 3007559 w 4850084"/>
              <a:gd name="connsiteY12" fmla="*/ 5976199 h 6755974"/>
              <a:gd name="connsiteX13" fmla="*/ 2093275 w 4850084"/>
              <a:gd name="connsiteY13" fmla="*/ 5976199 h 6755974"/>
              <a:gd name="connsiteX14" fmla="*/ 2093275 w 4850084"/>
              <a:gd name="connsiteY14" fmla="*/ 6755974 h 6755974"/>
              <a:gd name="connsiteX15" fmla="*/ 1168236 w 4850084"/>
              <a:gd name="connsiteY15" fmla="*/ 6755974 h 6755974"/>
              <a:gd name="connsiteX16" fmla="*/ 1168236 w 4850084"/>
              <a:gd name="connsiteY16" fmla="*/ 5976199 h 6755974"/>
              <a:gd name="connsiteX17" fmla="*/ 222258 w 4850084"/>
              <a:gd name="connsiteY17" fmla="*/ 5976199 h 6755974"/>
              <a:gd name="connsiteX18" fmla="*/ 222258 w 4850084"/>
              <a:gd name="connsiteY18" fmla="*/ 4991507 h 6755974"/>
              <a:gd name="connsiteX19" fmla="*/ 9236 w 4850084"/>
              <a:gd name="connsiteY19" fmla="*/ 5046925 h 6755974"/>
              <a:gd name="connsiteX20" fmla="*/ 0 w 4850084"/>
              <a:gd name="connsiteY20" fmla="*/ 48848 h 6755974"/>
              <a:gd name="connsiteX21" fmla="*/ 218542 w 4850084"/>
              <a:gd name="connsiteY21" fmla="*/ 38893 h 6755974"/>
              <a:gd name="connsiteX22" fmla="*/ 209305 w 4850084"/>
              <a:gd name="connsiteY22" fmla="*/ 1562506 h 6755974"/>
              <a:gd name="connsiteX23" fmla="*/ 1131291 w 4850084"/>
              <a:gd name="connsiteY23" fmla="*/ 1553269 h 6755974"/>
              <a:gd name="connsiteX24" fmla="*/ 1177472 w 4850084"/>
              <a:gd name="connsiteY24" fmla="*/ 0 h 6755974"/>
              <a:gd name="connsiteX0" fmla="*/ 1177472 w 4850084"/>
              <a:gd name="connsiteY0" fmla="*/ 0 h 6906894"/>
              <a:gd name="connsiteX1" fmla="*/ 2093130 w 4850084"/>
              <a:gd name="connsiteY1" fmla="*/ 46182 h 6906894"/>
              <a:gd name="connsiteX2" fmla="*/ 2120840 w 4850084"/>
              <a:gd name="connsiteY2" fmla="*/ 948465 h 6906894"/>
              <a:gd name="connsiteX3" fmla="*/ 3042968 w 4850084"/>
              <a:gd name="connsiteY3" fmla="*/ 948465 h 6906894"/>
              <a:gd name="connsiteX4" fmla="*/ 3033732 w 4850084"/>
              <a:gd name="connsiteY4" fmla="*/ 1191153 h 6906894"/>
              <a:gd name="connsiteX5" fmla="*/ 4011852 w 4850084"/>
              <a:gd name="connsiteY5" fmla="*/ 1209267 h 6906894"/>
              <a:gd name="connsiteX6" fmla="*/ 4002257 w 4850084"/>
              <a:gd name="connsiteY6" fmla="*/ 22329 h 6906894"/>
              <a:gd name="connsiteX7" fmla="*/ 4850084 w 4850084"/>
              <a:gd name="connsiteY7" fmla="*/ 22329 h 6906894"/>
              <a:gd name="connsiteX8" fmla="*/ 4803909 w 4850084"/>
              <a:gd name="connsiteY8" fmla="*/ 6906894 h 6906894"/>
              <a:gd name="connsiteX9" fmla="*/ 3966489 w 4850084"/>
              <a:gd name="connsiteY9" fmla="*/ 6755974 h 6906894"/>
              <a:gd name="connsiteX10" fmla="*/ 3966489 w 4850084"/>
              <a:gd name="connsiteY10" fmla="*/ 5394803 h 6906894"/>
              <a:gd name="connsiteX11" fmla="*/ 3007559 w 4850084"/>
              <a:gd name="connsiteY11" fmla="*/ 5394803 h 6906894"/>
              <a:gd name="connsiteX12" fmla="*/ 3007559 w 4850084"/>
              <a:gd name="connsiteY12" fmla="*/ 5976199 h 6906894"/>
              <a:gd name="connsiteX13" fmla="*/ 2093275 w 4850084"/>
              <a:gd name="connsiteY13" fmla="*/ 5976199 h 6906894"/>
              <a:gd name="connsiteX14" fmla="*/ 2093275 w 4850084"/>
              <a:gd name="connsiteY14" fmla="*/ 6755974 h 6906894"/>
              <a:gd name="connsiteX15" fmla="*/ 1168236 w 4850084"/>
              <a:gd name="connsiteY15" fmla="*/ 6755974 h 6906894"/>
              <a:gd name="connsiteX16" fmla="*/ 1168236 w 4850084"/>
              <a:gd name="connsiteY16" fmla="*/ 5976199 h 6906894"/>
              <a:gd name="connsiteX17" fmla="*/ 222258 w 4850084"/>
              <a:gd name="connsiteY17" fmla="*/ 5976199 h 6906894"/>
              <a:gd name="connsiteX18" fmla="*/ 222258 w 4850084"/>
              <a:gd name="connsiteY18" fmla="*/ 4991507 h 6906894"/>
              <a:gd name="connsiteX19" fmla="*/ 9236 w 4850084"/>
              <a:gd name="connsiteY19" fmla="*/ 5046925 h 6906894"/>
              <a:gd name="connsiteX20" fmla="*/ 0 w 4850084"/>
              <a:gd name="connsiteY20" fmla="*/ 48848 h 6906894"/>
              <a:gd name="connsiteX21" fmla="*/ 218542 w 4850084"/>
              <a:gd name="connsiteY21" fmla="*/ 38893 h 6906894"/>
              <a:gd name="connsiteX22" fmla="*/ 209305 w 4850084"/>
              <a:gd name="connsiteY22" fmla="*/ 1562506 h 6906894"/>
              <a:gd name="connsiteX23" fmla="*/ 1131291 w 4850084"/>
              <a:gd name="connsiteY23" fmla="*/ 1553269 h 6906894"/>
              <a:gd name="connsiteX24" fmla="*/ 1177472 w 4850084"/>
              <a:gd name="connsiteY24" fmla="*/ 0 h 6906894"/>
              <a:gd name="connsiteX0" fmla="*/ 1177472 w 4850084"/>
              <a:gd name="connsiteY0" fmla="*/ 0 h 6906894"/>
              <a:gd name="connsiteX1" fmla="*/ 2093130 w 4850084"/>
              <a:gd name="connsiteY1" fmla="*/ 46182 h 6906894"/>
              <a:gd name="connsiteX2" fmla="*/ 2120840 w 4850084"/>
              <a:gd name="connsiteY2" fmla="*/ 948465 h 6906894"/>
              <a:gd name="connsiteX3" fmla="*/ 3042968 w 4850084"/>
              <a:gd name="connsiteY3" fmla="*/ 948465 h 6906894"/>
              <a:gd name="connsiteX4" fmla="*/ 3033732 w 4850084"/>
              <a:gd name="connsiteY4" fmla="*/ 1191153 h 6906894"/>
              <a:gd name="connsiteX5" fmla="*/ 4011852 w 4850084"/>
              <a:gd name="connsiteY5" fmla="*/ 1209267 h 6906894"/>
              <a:gd name="connsiteX6" fmla="*/ 4002257 w 4850084"/>
              <a:gd name="connsiteY6" fmla="*/ 22329 h 6906894"/>
              <a:gd name="connsiteX7" fmla="*/ 4850084 w 4850084"/>
              <a:gd name="connsiteY7" fmla="*/ 22329 h 6906894"/>
              <a:gd name="connsiteX8" fmla="*/ 4803909 w 4850084"/>
              <a:gd name="connsiteY8" fmla="*/ 6906894 h 6906894"/>
              <a:gd name="connsiteX9" fmla="*/ 3966489 w 4850084"/>
              <a:gd name="connsiteY9" fmla="*/ 6862506 h 6906894"/>
              <a:gd name="connsiteX10" fmla="*/ 3966489 w 4850084"/>
              <a:gd name="connsiteY10" fmla="*/ 5394803 h 6906894"/>
              <a:gd name="connsiteX11" fmla="*/ 3007559 w 4850084"/>
              <a:gd name="connsiteY11" fmla="*/ 5394803 h 6906894"/>
              <a:gd name="connsiteX12" fmla="*/ 3007559 w 4850084"/>
              <a:gd name="connsiteY12" fmla="*/ 5976199 h 6906894"/>
              <a:gd name="connsiteX13" fmla="*/ 2093275 w 4850084"/>
              <a:gd name="connsiteY13" fmla="*/ 5976199 h 6906894"/>
              <a:gd name="connsiteX14" fmla="*/ 2093275 w 4850084"/>
              <a:gd name="connsiteY14" fmla="*/ 6755974 h 6906894"/>
              <a:gd name="connsiteX15" fmla="*/ 1168236 w 4850084"/>
              <a:gd name="connsiteY15" fmla="*/ 6755974 h 6906894"/>
              <a:gd name="connsiteX16" fmla="*/ 1168236 w 4850084"/>
              <a:gd name="connsiteY16" fmla="*/ 5976199 h 6906894"/>
              <a:gd name="connsiteX17" fmla="*/ 222258 w 4850084"/>
              <a:gd name="connsiteY17" fmla="*/ 5976199 h 6906894"/>
              <a:gd name="connsiteX18" fmla="*/ 222258 w 4850084"/>
              <a:gd name="connsiteY18" fmla="*/ 4991507 h 6906894"/>
              <a:gd name="connsiteX19" fmla="*/ 9236 w 4850084"/>
              <a:gd name="connsiteY19" fmla="*/ 5046925 h 6906894"/>
              <a:gd name="connsiteX20" fmla="*/ 0 w 4850084"/>
              <a:gd name="connsiteY20" fmla="*/ 48848 h 6906894"/>
              <a:gd name="connsiteX21" fmla="*/ 218542 w 4850084"/>
              <a:gd name="connsiteY21" fmla="*/ 38893 h 6906894"/>
              <a:gd name="connsiteX22" fmla="*/ 209305 w 4850084"/>
              <a:gd name="connsiteY22" fmla="*/ 1562506 h 6906894"/>
              <a:gd name="connsiteX23" fmla="*/ 1131291 w 4850084"/>
              <a:gd name="connsiteY23" fmla="*/ 1553269 h 6906894"/>
              <a:gd name="connsiteX24" fmla="*/ 1177472 w 4850084"/>
              <a:gd name="connsiteY24" fmla="*/ 0 h 6906894"/>
              <a:gd name="connsiteX0" fmla="*/ 1177472 w 4850084"/>
              <a:gd name="connsiteY0" fmla="*/ 0 h 6880261"/>
              <a:gd name="connsiteX1" fmla="*/ 2093130 w 4850084"/>
              <a:gd name="connsiteY1" fmla="*/ 46182 h 6880261"/>
              <a:gd name="connsiteX2" fmla="*/ 2120840 w 4850084"/>
              <a:gd name="connsiteY2" fmla="*/ 948465 h 6880261"/>
              <a:gd name="connsiteX3" fmla="*/ 3042968 w 4850084"/>
              <a:gd name="connsiteY3" fmla="*/ 948465 h 6880261"/>
              <a:gd name="connsiteX4" fmla="*/ 3033732 w 4850084"/>
              <a:gd name="connsiteY4" fmla="*/ 1191153 h 6880261"/>
              <a:gd name="connsiteX5" fmla="*/ 4011852 w 4850084"/>
              <a:gd name="connsiteY5" fmla="*/ 1209267 h 6880261"/>
              <a:gd name="connsiteX6" fmla="*/ 4002257 w 4850084"/>
              <a:gd name="connsiteY6" fmla="*/ 22329 h 6880261"/>
              <a:gd name="connsiteX7" fmla="*/ 4850084 w 4850084"/>
              <a:gd name="connsiteY7" fmla="*/ 22329 h 6880261"/>
              <a:gd name="connsiteX8" fmla="*/ 4803909 w 4850084"/>
              <a:gd name="connsiteY8" fmla="*/ 6880261 h 6880261"/>
              <a:gd name="connsiteX9" fmla="*/ 3966489 w 4850084"/>
              <a:gd name="connsiteY9" fmla="*/ 6862506 h 6880261"/>
              <a:gd name="connsiteX10" fmla="*/ 3966489 w 4850084"/>
              <a:gd name="connsiteY10" fmla="*/ 5394803 h 6880261"/>
              <a:gd name="connsiteX11" fmla="*/ 3007559 w 4850084"/>
              <a:gd name="connsiteY11" fmla="*/ 5394803 h 6880261"/>
              <a:gd name="connsiteX12" fmla="*/ 3007559 w 4850084"/>
              <a:gd name="connsiteY12" fmla="*/ 5976199 h 6880261"/>
              <a:gd name="connsiteX13" fmla="*/ 2093275 w 4850084"/>
              <a:gd name="connsiteY13" fmla="*/ 5976199 h 6880261"/>
              <a:gd name="connsiteX14" fmla="*/ 2093275 w 4850084"/>
              <a:gd name="connsiteY14" fmla="*/ 6755974 h 6880261"/>
              <a:gd name="connsiteX15" fmla="*/ 1168236 w 4850084"/>
              <a:gd name="connsiteY15" fmla="*/ 6755974 h 6880261"/>
              <a:gd name="connsiteX16" fmla="*/ 1168236 w 4850084"/>
              <a:gd name="connsiteY16" fmla="*/ 5976199 h 6880261"/>
              <a:gd name="connsiteX17" fmla="*/ 222258 w 4850084"/>
              <a:gd name="connsiteY17" fmla="*/ 5976199 h 6880261"/>
              <a:gd name="connsiteX18" fmla="*/ 222258 w 4850084"/>
              <a:gd name="connsiteY18" fmla="*/ 4991507 h 6880261"/>
              <a:gd name="connsiteX19" fmla="*/ 9236 w 4850084"/>
              <a:gd name="connsiteY19" fmla="*/ 5046925 h 6880261"/>
              <a:gd name="connsiteX20" fmla="*/ 0 w 4850084"/>
              <a:gd name="connsiteY20" fmla="*/ 48848 h 6880261"/>
              <a:gd name="connsiteX21" fmla="*/ 218542 w 4850084"/>
              <a:gd name="connsiteY21" fmla="*/ 38893 h 6880261"/>
              <a:gd name="connsiteX22" fmla="*/ 209305 w 4850084"/>
              <a:gd name="connsiteY22" fmla="*/ 1562506 h 6880261"/>
              <a:gd name="connsiteX23" fmla="*/ 1131291 w 4850084"/>
              <a:gd name="connsiteY23" fmla="*/ 1553269 h 6880261"/>
              <a:gd name="connsiteX24" fmla="*/ 1177472 w 4850084"/>
              <a:gd name="connsiteY24" fmla="*/ 0 h 6880261"/>
              <a:gd name="connsiteX0" fmla="*/ 1177472 w 4850084"/>
              <a:gd name="connsiteY0" fmla="*/ 0 h 6880261"/>
              <a:gd name="connsiteX1" fmla="*/ 2093130 w 4850084"/>
              <a:gd name="connsiteY1" fmla="*/ 46182 h 6880261"/>
              <a:gd name="connsiteX2" fmla="*/ 2120840 w 4850084"/>
              <a:gd name="connsiteY2" fmla="*/ 948465 h 6880261"/>
              <a:gd name="connsiteX3" fmla="*/ 3042968 w 4850084"/>
              <a:gd name="connsiteY3" fmla="*/ 948465 h 6880261"/>
              <a:gd name="connsiteX4" fmla="*/ 3033732 w 4850084"/>
              <a:gd name="connsiteY4" fmla="*/ 1191153 h 6880261"/>
              <a:gd name="connsiteX5" fmla="*/ 4011852 w 4850084"/>
              <a:gd name="connsiteY5" fmla="*/ 1209267 h 6880261"/>
              <a:gd name="connsiteX6" fmla="*/ 4002257 w 4850084"/>
              <a:gd name="connsiteY6" fmla="*/ 22329 h 6880261"/>
              <a:gd name="connsiteX7" fmla="*/ 4850084 w 4850084"/>
              <a:gd name="connsiteY7" fmla="*/ 22329 h 6880261"/>
              <a:gd name="connsiteX8" fmla="*/ 4803909 w 4850084"/>
              <a:gd name="connsiteY8" fmla="*/ 6880261 h 6880261"/>
              <a:gd name="connsiteX9" fmla="*/ 3966489 w 4850084"/>
              <a:gd name="connsiteY9" fmla="*/ 6862506 h 6880261"/>
              <a:gd name="connsiteX10" fmla="*/ 3966489 w 4850084"/>
              <a:gd name="connsiteY10" fmla="*/ 5394803 h 6880261"/>
              <a:gd name="connsiteX11" fmla="*/ 3007559 w 4850084"/>
              <a:gd name="connsiteY11" fmla="*/ 5394803 h 6880261"/>
              <a:gd name="connsiteX12" fmla="*/ 3007559 w 4850084"/>
              <a:gd name="connsiteY12" fmla="*/ 5976199 h 6880261"/>
              <a:gd name="connsiteX13" fmla="*/ 2093275 w 4850084"/>
              <a:gd name="connsiteY13" fmla="*/ 5976199 h 6880261"/>
              <a:gd name="connsiteX14" fmla="*/ 2093275 w 4850084"/>
              <a:gd name="connsiteY14" fmla="*/ 6755974 h 6880261"/>
              <a:gd name="connsiteX15" fmla="*/ 1168236 w 4850084"/>
              <a:gd name="connsiteY15" fmla="*/ 6755974 h 6880261"/>
              <a:gd name="connsiteX16" fmla="*/ 1168236 w 4850084"/>
              <a:gd name="connsiteY16" fmla="*/ 5976199 h 6880261"/>
              <a:gd name="connsiteX17" fmla="*/ 213381 w 4850084"/>
              <a:gd name="connsiteY17" fmla="*/ 6047221 h 6880261"/>
              <a:gd name="connsiteX18" fmla="*/ 222258 w 4850084"/>
              <a:gd name="connsiteY18" fmla="*/ 4991507 h 6880261"/>
              <a:gd name="connsiteX19" fmla="*/ 9236 w 4850084"/>
              <a:gd name="connsiteY19" fmla="*/ 5046925 h 6880261"/>
              <a:gd name="connsiteX20" fmla="*/ 0 w 4850084"/>
              <a:gd name="connsiteY20" fmla="*/ 48848 h 6880261"/>
              <a:gd name="connsiteX21" fmla="*/ 218542 w 4850084"/>
              <a:gd name="connsiteY21" fmla="*/ 38893 h 6880261"/>
              <a:gd name="connsiteX22" fmla="*/ 209305 w 4850084"/>
              <a:gd name="connsiteY22" fmla="*/ 1562506 h 6880261"/>
              <a:gd name="connsiteX23" fmla="*/ 1131291 w 4850084"/>
              <a:gd name="connsiteY23" fmla="*/ 1553269 h 6880261"/>
              <a:gd name="connsiteX24" fmla="*/ 1177472 w 4850084"/>
              <a:gd name="connsiteY24" fmla="*/ 0 h 6880261"/>
              <a:gd name="connsiteX0" fmla="*/ 1177472 w 4850084"/>
              <a:gd name="connsiteY0" fmla="*/ 0 h 6880261"/>
              <a:gd name="connsiteX1" fmla="*/ 2093130 w 4850084"/>
              <a:gd name="connsiteY1" fmla="*/ 46182 h 6880261"/>
              <a:gd name="connsiteX2" fmla="*/ 2120840 w 4850084"/>
              <a:gd name="connsiteY2" fmla="*/ 948465 h 6880261"/>
              <a:gd name="connsiteX3" fmla="*/ 3042968 w 4850084"/>
              <a:gd name="connsiteY3" fmla="*/ 948465 h 6880261"/>
              <a:gd name="connsiteX4" fmla="*/ 3033732 w 4850084"/>
              <a:gd name="connsiteY4" fmla="*/ 1191153 h 6880261"/>
              <a:gd name="connsiteX5" fmla="*/ 4011852 w 4850084"/>
              <a:gd name="connsiteY5" fmla="*/ 1209267 h 6880261"/>
              <a:gd name="connsiteX6" fmla="*/ 4002257 w 4850084"/>
              <a:gd name="connsiteY6" fmla="*/ 22329 h 6880261"/>
              <a:gd name="connsiteX7" fmla="*/ 4850084 w 4850084"/>
              <a:gd name="connsiteY7" fmla="*/ 22329 h 6880261"/>
              <a:gd name="connsiteX8" fmla="*/ 4803909 w 4850084"/>
              <a:gd name="connsiteY8" fmla="*/ 6880261 h 6880261"/>
              <a:gd name="connsiteX9" fmla="*/ 3966489 w 4850084"/>
              <a:gd name="connsiteY9" fmla="*/ 6862506 h 6880261"/>
              <a:gd name="connsiteX10" fmla="*/ 3966489 w 4850084"/>
              <a:gd name="connsiteY10" fmla="*/ 5394803 h 6880261"/>
              <a:gd name="connsiteX11" fmla="*/ 3007559 w 4850084"/>
              <a:gd name="connsiteY11" fmla="*/ 5394803 h 6880261"/>
              <a:gd name="connsiteX12" fmla="*/ 3007559 w 4850084"/>
              <a:gd name="connsiteY12" fmla="*/ 5976199 h 6880261"/>
              <a:gd name="connsiteX13" fmla="*/ 2093275 w 4850084"/>
              <a:gd name="connsiteY13" fmla="*/ 5976199 h 6880261"/>
              <a:gd name="connsiteX14" fmla="*/ 2093275 w 4850084"/>
              <a:gd name="connsiteY14" fmla="*/ 6755974 h 6880261"/>
              <a:gd name="connsiteX15" fmla="*/ 1168236 w 4850084"/>
              <a:gd name="connsiteY15" fmla="*/ 6755974 h 6880261"/>
              <a:gd name="connsiteX16" fmla="*/ 1177113 w 4850084"/>
              <a:gd name="connsiteY16" fmla="*/ 6047221 h 6880261"/>
              <a:gd name="connsiteX17" fmla="*/ 213381 w 4850084"/>
              <a:gd name="connsiteY17" fmla="*/ 6047221 h 6880261"/>
              <a:gd name="connsiteX18" fmla="*/ 222258 w 4850084"/>
              <a:gd name="connsiteY18" fmla="*/ 4991507 h 6880261"/>
              <a:gd name="connsiteX19" fmla="*/ 9236 w 4850084"/>
              <a:gd name="connsiteY19" fmla="*/ 5046925 h 6880261"/>
              <a:gd name="connsiteX20" fmla="*/ 0 w 4850084"/>
              <a:gd name="connsiteY20" fmla="*/ 48848 h 6880261"/>
              <a:gd name="connsiteX21" fmla="*/ 218542 w 4850084"/>
              <a:gd name="connsiteY21" fmla="*/ 38893 h 6880261"/>
              <a:gd name="connsiteX22" fmla="*/ 209305 w 4850084"/>
              <a:gd name="connsiteY22" fmla="*/ 1562506 h 6880261"/>
              <a:gd name="connsiteX23" fmla="*/ 1131291 w 4850084"/>
              <a:gd name="connsiteY23" fmla="*/ 1553269 h 6880261"/>
              <a:gd name="connsiteX24" fmla="*/ 1177472 w 4850084"/>
              <a:gd name="connsiteY24" fmla="*/ 0 h 6880261"/>
              <a:gd name="connsiteX0" fmla="*/ 1177472 w 4850084"/>
              <a:gd name="connsiteY0" fmla="*/ 0 h 6880261"/>
              <a:gd name="connsiteX1" fmla="*/ 2093130 w 4850084"/>
              <a:gd name="connsiteY1" fmla="*/ 46182 h 6880261"/>
              <a:gd name="connsiteX2" fmla="*/ 2120840 w 4850084"/>
              <a:gd name="connsiteY2" fmla="*/ 948465 h 6880261"/>
              <a:gd name="connsiteX3" fmla="*/ 3042968 w 4850084"/>
              <a:gd name="connsiteY3" fmla="*/ 948465 h 6880261"/>
              <a:gd name="connsiteX4" fmla="*/ 3033732 w 4850084"/>
              <a:gd name="connsiteY4" fmla="*/ 1191153 h 6880261"/>
              <a:gd name="connsiteX5" fmla="*/ 4011852 w 4850084"/>
              <a:gd name="connsiteY5" fmla="*/ 1209267 h 6880261"/>
              <a:gd name="connsiteX6" fmla="*/ 4002257 w 4850084"/>
              <a:gd name="connsiteY6" fmla="*/ 22329 h 6880261"/>
              <a:gd name="connsiteX7" fmla="*/ 4850084 w 4850084"/>
              <a:gd name="connsiteY7" fmla="*/ 22329 h 6880261"/>
              <a:gd name="connsiteX8" fmla="*/ 4803909 w 4850084"/>
              <a:gd name="connsiteY8" fmla="*/ 6880261 h 6880261"/>
              <a:gd name="connsiteX9" fmla="*/ 3966489 w 4850084"/>
              <a:gd name="connsiteY9" fmla="*/ 6862506 h 6880261"/>
              <a:gd name="connsiteX10" fmla="*/ 3966489 w 4850084"/>
              <a:gd name="connsiteY10" fmla="*/ 5394803 h 6880261"/>
              <a:gd name="connsiteX11" fmla="*/ 3007559 w 4850084"/>
              <a:gd name="connsiteY11" fmla="*/ 5394803 h 6880261"/>
              <a:gd name="connsiteX12" fmla="*/ 3007559 w 4850084"/>
              <a:gd name="connsiteY12" fmla="*/ 5976199 h 6880261"/>
              <a:gd name="connsiteX13" fmla="*/ 2093275 w 4850084"/>
              <a:gd name="connsiteY13" fmla="*/ 5976199 h 6880261"/>
              <a:gd name="connsiteX14" fmla="*/ 2111031 w 4850084"/>
              <a:gd name="connsiteY14" fmla="*/ 6880261 h 6880261"/>
              <a:gd name="connsiteX15" fmla="*/ 1168236 w 4850084"/>
              <a:gd name="connsiteY15" fmla="*/ 6755974 h 6880261"/>
              <a:gd name="connsiteX16" fmla="*/ 1177113 w 4850084"/>
              <a:gd name="connsiteY16" fmla="*/ 6047221 h 6880261"/>
              <a:gd name="connsiteX17" fmla="*/ 213381 w 4850084"/>
              <a:gd name="connsiteY17" fmla="*/ 6047221 h 6880261"/>
              <a:gd name="connsiteX18" fmla="*/ 222258 w 4850084"/>
              <a:gd name="connsiteY18" fmla="*/ 4991507 h 6880261"/>
              <a:gd name="connsiteX19" fmla="*/ 9236 w 4850084"/>
              <a:gd name="connsiteY19" fmla="*/ 5046925 h 6880261"/>
              <a:gd name="connsiteX20" fmla="*/ 0 w 4850084"/>
              <a:gd name="connsiteY20" fmla="*/ 48848 h 6880261"/>
              <a:gd name="connsiteX21" fmla="*/ 218542 w 4850084"/>
              <a:gd name="connsiteY21" fmla="*/ 38893 h 6880261"/>
              <a:gd name="connsiteX22" fmla="*/ 209305 w 4850084"/>
              <a:gd name="connsiteY22" fmla="*/ 1562506 h 6880261"/>
              <a:gd name="connsiteX23" fmla="*/ 1131291 w 4850084"/>
              <a:gd name="connsiteY23" fmla="*/ 1553269 h 6880261"/>
              <a:gd name="connsiteX24" fmla="*/ 1177472 w 4850084"/>
              <a:gd name="connsiteY24" fmla="*/ 0 h 6880261"/>
              <a:gd name="connsiteX0" fmla="*/ 1177472 w 4850084"/>
              <a:gd name="connsiteY0" fmla="*/ 0 h 6880261"/>
              <a:gd name="connsiteX1" fmla="*/ 2093130 w 4850084"/>
              <a:gd name="connsiteY1" fmla="*/ 46182 h 6880261"/>
              <a:gd name="connsiteX2" fmla="*/ 2120840 w 4850084"/>
              <a:gd name="connsiteY2" fmla="*/ 948465 h 6880261"/>
              <a:gd name="connsiteX3" fmla="*/ 3042968 w 4850084"/>
              <a:gd name="connsiteY3" fmla="*/ 948465 h 6880261"/>
              <a:gd name="connsiteX4" fmla="*/ 3033732 w 4850084"/>
              <a:gd name="connsiteY4" fmla="*/ 1191153 h 6880261"/>
              <a:gd name="connsiteX5" fmla="*/ 4011852 w 4850084"/>
              <a:gd name="connsiteY5" fmla="*/ 1209267 h 6880261"/>
              <a:gd name="connsiteX6" fmla="*/ 4002257 w 4850084"/>
              <a:gd name="connsiteY6" fmla="*/ 22329 h 6880261"/>
              <a:gd name="connsiteX7" fmla="*/ 4850084 w 4850084"/>
              <a:gd name="connsiteY7" fmla="*/ 22329 h 6880261"/>
              <a:gd name="connsiteX8" fmla="*/ 4803909 w 4850084"/>
              <a:gd name="connsiteY8" fmla="*/ 6880261 h 6880261"/>
              <a:gd name="connsiteX9" fmla="*/ 3966489 w 4850084"/>
              <a:gd name="connsiteY9" fmla="*/ 6862506 h 6880261"/>
              <a:gd name="connsiteX10" fmla="*/ 3966489 w 4850084"/>
              <a:gd name="connsiteY10" fmla="*/ 5394803 h 6880261"/>
              <a:gd name="connsiteX11" fmla="*/ 3007559 w 4850084"/>
              <a:gd name="connsiteY11" fmla="*/ 5394803 h 6880261"/>
              <a:gd name="connsiteX12" fmla="*/ 3007559 w 4850084"/>
              <a:gd name="connsiteY12" fmla="*/ 5976199 h 6880261"/>
              <a:gd name="connsiteX13" fmla="*/ 2093275 w 4850084"/>
              <a:gd name="connsiteY13" fmla="*/ 5976199 h 6880261"/>
              <a:gd name="connsiteX14" fmla="*/ 2111031 w 4850084"/>
              <a:gd name="connsiteY14" fmla="*/ 6880261 h 6880261"/>
              <a:gd name="connsiteX15" fmla="*/ 1168236 w 4850084"/>
              <a:gd name="connsiteY15" fmla="*/ 6862506 h 6880261"/>
              <a:gd name="connsiteX16" fmla="*/ 1177113 w 4850084"/>
              <a:gd name="connsiteY16" fmla="*/ 6047221 h 6880261"/>
              <a:gd name="connsiteX17" fmla="*/ 213381 w 4850084"/>
              <a:gd name="connsiteY17" fmla="*/ 6047221 h 6880261"/>
              <a:gd name="connsiteX18" fmla="*/ 222258 w 4850084"/>
              <a:gd name="connsiteY18" fmla="*/ 4991507 h 6880261"/>
              <a:gd name="connsiteX19" fmla="*/ 9236 w 4850084"/>
              <a:gd name="connsiteY19" fmla="*/ 5046925 h 6880261"/>
              <a:gd name="connsiteX20" fmla="*/ 0 w 4850084"/>
              <a:gd name="connsiteY20" fmla="*/ 48848 h 6880261"/>
              <a:gd name="connsiteX21" fmla="*/ 218542 w 4850084"/>
              <a:gd name="connsiteY21" fmla="*/ 38893 h 6880261"/>
              <a:gd name="connsiteX22" fmla="*/ 209305 w 4850084"/>
              <a:gd name="connsiteY22" fmla="*/ 1562506 h 6880261"/>
              <a:gd name="connsiteX23" fmla="*/ 1131291 w 4850084"/>
              <a:gd name="connsiteY23" fmla="*/ 1553269 h 6880261"/>
              <a:gd name="connsiteX24" fmla="*/ 1177472 w 4850084"/>
              <a:gd name="connsiteY24" fmla="*/ 0 h 6880261"/>
              <a:gd name="connsiteX0" fmla="*/ 1177472 w 4850084"/>
              <a:gd name="connsiteY0" fmla="*/ 0 h 6880261"/>
              <a:gd name="connsiteX1" fmla="*/ 2093130 w 4850084"/>
              <a:gd name="connsiteY1" fmla="*/ 46182 h 6880261"/>
              <a:gd name="connsiteX2" fmla="*/ 2120840 w 4850084"/>
              <a:gd name="connsiteY2" fmla="*/ 948465 h 6880261"/>
              <a:gd name="connsiteX3" fmla="*/ 3042968 w 4850084"/>
              <a:gd name="connsiteY3" fmla="*/ 948465 h 6880261"/>
              <a:gd name="connsiteX4" fmla="*/ 3033732 w 4850084"/>
              <a:gd name="connsiteY4" fmla="*/ 1191153 h 6880261"/>
              <a:gd name="connsiteX5" fmla="*/ 4011852 w 4850084"/>
              <a:gd name="connsiteY5" fmla="*/ 1209267 h 6880261"/>
              <a:gd name="connsiteX6" fmla="*/ 4002257 w 4850084"/>
              <a:gd name="connsiteY6" fmla="*/ 22329 h 6880261"/>
              <a:gd name="connsiteX7" fmla="*/ 4850084 w 4850084"/>
              <a:gd name="connsiteY7" fmla="*/ 22329 h 6880261"/>
              <a:gd name="connsiteX8" fmla="*/ 4803909 w 4850084"/>
              <a:gd name="connsiteY8" fmla="*/ 6880261 h 6880261"/>
              <a:gd name="connsiteX9" fmla="*/ 3966489 w 4850084"/>
              <a:gd name="connsiteY9" fmla="*/ 6862506 h 6880261"/>
              <a:gd name="connsiteX10" fmla="*/ 3966489 w 4850084"/>
              <a:gd name="connsiteY10" fmla="*/ 5394803 h 6880261"/>
              <a:gd name="connsiteX11" fmla="*/ 3007559 w 4850084"/>
              <a:gd name="connsiteY11" fmla="*/ 5394803 h 6880261"/>
              <a:gd name="connsiteX12" fmla="*/ 3007559 w 4850084"/>
              <a:gd name="connsiteY12" fmla="*/ 5976199 h 6880261"/>
              <a:gd name="connsiteX13" fmla="*/ 2102153 w 4850084"/>
              <a:gd name="connsiteY13" fmla="*/ 6064976 h 6880261"/>
              <a:gd name="connsiteX14" fmla="*/ 2111031 w 4850084"/>
              <a:gd name="connsiteY14" fmla="*/ 6880261 h 6880261"/>
              <a:gd name="connsiteX15" fmla="*/ 1168236 w 4850084"/>
              <a:gd name="connsiteY15" fmla="*/ 6862506 h 6880261"/>
              <a:gd name="connsiteX16" fmla="*/ 1177113 w 4850084"/>
              <a:gd name="connsiteY16" fmla="*/ 6047221 h 6880261"/>
              <a:gd name="connsiteX17" fmla="*/ 213381 w 4850084"/>
              <a:gd name="connsiteY17" fmla="*/ 6047221 h 6880261"/>
              <a:gd name="connsiteX18" fmla="*/ 222258 w 4850084"/>
              <a:gd name="connsiteY18" fmla="*/ 4991507 h 6880261"/>
              <a:gd name="connsiteX19" fmla="*/ 9236 w 4850084"/>
              <a:gd name="connsiteY19" fmla="*/ 5046925 h 6880261"/>
              <a:gd name="connsiteX20" fmla="*/ 0 w 4850084"/>
              <a:gd name="connsiteY20" fmla="*/ 48848 h 6880261"/>
              <a:gd name="connsiteX21" fmla="*/ 218542 w 4850084"/>
              <a:gd name="connsiteY21" fmla="*/ 38893 h 6880261"/>
              <a:gd name="connsiteX22" fmla="*/ 209305 w 4850084"/>
              <a:gd name="connsiteY22" fmla="*/ 1562506 h 6880261"/>
              <a:gd name="connsiteX23" fmla="*/ 1131291 w 4850084"/>
              <a:gd name="connsiteY23" fmla="*/ 1553269 h 6880261"/>
              <a:gd name="connsiteX24" fmla="*/ 1177472 w 4850084"/>
              <a:gd name="connsiteY24" fmla="*/ 0 h 6880261"/>
              <a:gd name="connsiteX0" fmla="*/ 1177472 w 4850084"/>
              <a:gd name="connsiteY0" fmla="*/ 0 h 6880261"/>
              <a:gd name="connsiteX1" fmla="*/ 2093130 w 4850084"/>
              <a:gd name="connsiteY1" fmla="*/ 46182 h 6880261"/>
              <a:gd name="connsiteX2" fmla="*/ 2120840 w 4850084"/>
              <a:gd name="connsiteY2" fmla="*/ 948465 h 6880261"/>
              <a:gd name="connsiteX3" fmla="*/ 3042968 w 4850084"/>
              <a:gd name="connsiteY3" fmla="*/ 948465 h 6880261"/>
              <a:gd name="connsiteX4" fmla="*/ 3033732 w 4850084"/>
              <a:gd name="connsiteY4" fmla="*/ 1191153 h 6880261"/>
              <a:gd name="connsiteX5" fmla="*/ 4011852 w 4850084"/>
              <a:gd name="connsiteY5" fmla="*/ 1209267 h 6880261"/>
              <a:gd name="connsiteX6" fmla="*/ 4002257 w 4850084"/>
              <a:gd name="connsiteY6" fmla="*/ 22329 h 6880261"/>
              <a:gd name="connsiteX7" fmla="*/ 4850084 w 4850084"/>
              <a:gd name="connsiteY7" fmla="*/ 22329 h 6880261"/>
              <a:gd name="connsiteX8" fmla="*/ 4803909 w 4850084"/>
              <a:gd name="connsiteY8" fmla="*/ 6880261 h 6880261"/>
              <a:gd name="connsiteX9" fmla="*/ 3966489 w 4850084"/>
              <a:gd name="connsiteY9" fmla="*/ 6862506 h 6880261"/>
              <a:gd name="connsiteX10" fmla="*/ 3966489 w 4850084"/>
              <a:gd name="connsiteY10" fmla="*/ 5394803 h 6880261"/>
              <a:gd name="connsiteX11" fmla="*/ 3007559 w 4850084"/>
              <a:gd name="connsiteY11" fmla="*/ 5394803 h 6880261"/>
              <a:gd name="connsiteX12" fmla="*/ 3007559 w 4850084"/>
              <a:gd name="connsiteY12" fmla="*/ 6056098 h 6880261"/>
              <a:gd name="connsiteX13" fmla="*/ 2102153 w 4850084"/>
              <a:gd name="connsiteY13" fmla="*/ 6064976 h 6880261"/>
              <a:gd name="connsiteX14" fmla="*/ 2111031 w 4850084"/>
              <a:gd name="connsiteY14" fmla="*/ 6880261 h 6880261"/>
              <a:gd name="connsiteX15" fmla="*/ 1168236 w 4850084"/>
              <a:gd name="connsiteY15" fmla="*/ 6862506 h 6880261"/>
              <a:gd name="connsiteX16" fmla="*/ 1177113 w 4850084"/>
              <a:gd name="connsiteY16" fmla="*/ 6047221 h 6880261"/>
              <a:gd name="connsiteX17" fmla="*/ 213381 w 4850084"/>
              <a:gd name="connsiteY17" fmla="*/ 6047221 h 6880261"/>
              <a:gd name="connsiteX18" fmla="*/ 222258 w 4850084"/>
              <a:gd name="connsiteY18" fmla="*/ 4991507 h 6880261"/>
              <a:gd name="connsiteX19" fmla="*/ 9236 w 4850084"/>
              <a:gd name="connsiteY19" fmla="*/ 5046925 h 6880261"/>
              <a:gd name="connsiteX20" fmla="*/ 0 w 4850084"/>
              <a:gd name="connsiteY20" fmla="*/ 48848 h 6880261"/>
              <a:gd name="connsiteX21" fmla="*/ 218542 w 4850084"/>
              <a:gd name="connsiteY21" fmla="*/ 38893 h 6880261"/>
              <a:gd name="connsiteX22" fmla="*/ 209305 w 4850084"/>
              <a:gd name="connsiteY22" fmla="*/ 1562506 h 6880261"/>
              <a:gd name="connsiteX23" fmla="*/ 1131291 w 4850084"/>
              <a:gd name="connsiteY23" fmla="*/ 1553269 h 6880261"/>
              <a:gd name="connsiteX24" fmla="*/ 1177472 w 4850084"/>
              <a:gd name="connsiteY24" fmla="*/ 0 h 6880261"/>
              <a:gd name="connsiteX0" fmla="*/ 1177472 w 4850084"/>
              <a:gd name="connsiteY0" fmla="*/ 0 h 6880261"/>
              <a:gd name="connsiteX1" fmla="*/ 2093130 w 4850084"/>
              <a:gd name="connsiteY1" fmla="*/ 46182 h 6880261"/>
              <a:gd name="connsiteX2" fmla="*/ 2120840 w 4850084"/>
              <a:gd name="connsiteY2" fmla="*/ 948465 h 6880261"/>
              <a:gd name="connsiteX3" fmla="*/ 3042968 w 4850084"/>
              <a:gd name="connsiteY3" fmla="*/ 948465 h 6880261"/>
              <a:gd name="connsiteX4" fmla="*/ 3033732 w 4850084"/>
              <a:gd name="connsiteY4" fmla="*/ 1191153 h 6880261"/>
              <a:gd name="connsiteX5" fmla="*/ 4011852 w 4850084"/>
              <a:gd name="connsiteY5" fmla="*/ 1209267 h 6880261"/>
              <a:gd name="connsiteX6" fmla="*/ 4002257 w 4850084"/>
              <a:gd name="connsiteY6" fmla="*/ 22329 h 6880261"/>
              <a:gd name="connsiteX7" fmla="*/ 4850084 w 4850084"/>
              <a:gd name="connsiteY7" fmla="*/ 22329 h 6880261"/>
              <a:gd name="connsiteX8" fmla="*/ 4803909 w 4850084"/>
              <a:gd name="connsiteY8" fmla="*/ 6880261 h 6880261"/>
              <a:gd name="connsiteX9" fmla="*/ 3966489 w 4850084"/>
              <a:gd name="connsiteY9" fmla="*/ 6862506 h 6880261"/>
              <a:gd name="connsiteX10" fmla="*/ 3966489 w 4850084"/>
              <a:gd name="connsiteY10" fmla="*/ 5394803 h 6880261"/>
              <a:gd name="connsiteX11" fmla="*/ 3007559 w 4850084"/>
              <a:gd name="connsiteY11" fmla="*/ 5403681 h 6880261"/>
              <a:gd name="connsiteX12" fmla="*/ 3007559 w 4850084"/>
              <a:gd name="connsiteY12" fmla="*/ 6056098 h 6880261"/>
              <a:gd name="connsiteX13" fmla="*/ 2102153 w 4850084"/>
              <a:gd name="connsiteY13" fmla="*/ 6064976 h 6880261"/>
              <a:gd name="connsiteX14" fmla="*/ 2111031 w 4850084"/>
              <a:gd name="connsiteY14" fmla="*/ 6880261 h 6880261"/>
              <a:gd name="connsiteX15" fmla="*/ 1168236 w 4850084"/>
              <a:gd name="connsiteY15" fmla="*/ 6862506 h 6880261"/>
              <a:gd name="connsiteX16" fmla="*/ 1177113 w 4850084"/>
              <a:gd name="connsiteY16" fmla="*/ 6047221 h 6880261"/>
              <a:gd name="connsiteX17" fmla="*/ 213381 w 4850084"/>
              <a:gd name="connsiteY17" fmla="*/ 6047221 h 6880261"/>
              <a:gd name="connsiteX18" fmla="*/ 222258 w 4850084"/>
              <a:gd name="connsiteY18" fmla="*/ 4991507 h 6880261"/>
              <a:gd name="connsiteX19" fmla="*/ 9236 w 4850084"/>
              <a:gd name="connsiteY19" fmla="*/ 5046925 h 6880261"/>
              <a:gd name="connsiteX20" fmla="*/ 0 w 4850084"/>
              <a:gd name="connsiteY20" fmla="*/ 48848 h 6880261"/>
              <a:gd name="connsiteX21" fmla="*/ 218542 w 4850084"/>
              <a:gd name="connsiteY21" fmla="*/ 38893 h 6880261"/>
              <a:gd name="connsiteX22" fmla="*/ 209305 w 4850084"/>
              <a:gd name="connsiteY22" fmla="*/ 1562506 h 6880261"/>
              <a:gd name="connsiteX23" fmla="*/ 1131291 w 4850084"/>
              <a:gd name="connsiteY23" fmla="*/ 1553269 h 6880261"/>
              <a:gd name="connsiteX24" fmla="*/ 1177472 w 4850084"/>
              <a:gd name="connsiteY24" fmla="*/ 0 h 6880261"/>
              <a:gd name="connsiteX0" fmla="*/ 1177472 w 4850084"/>
              <a:gd name="connsiteY0" fmla="*/ 0 h 6880261"/>
              <a:gd name="connsiteX1" fmla="*/ 2093130 w 4850084"/>
              <a:gd name="connsiteY1" fmla="*/ 46182 h 6880261"/>
              <a:gd name="connsiteX2" fmla="*/ 2120840 w 4850084"/>
              <a:gd name="connsiteY2" fmla="*/ 948465 h 6880261"/>
              <a:gd name="connsiteX3" fmla="*/ 3042968 w 4850084"/>
              <a:gd name="connsiteY3" fmla="*/ 948465 h 6880261"/>
              <a:gd name="connsiteX4" fmla="*/ 3033732 w 4850084"/>
              <a:gd name="connsiteY4" fmla="*/ 1191153 h 6880261"/>
              <a:gd name="connsiteX5" fmla="*/ 4011852 w 4850084"/>
              <a:gd name="connsiteY5" fmla="*/ 1209267 h 6880261"/>
              <a:gd name="connsiteX6" fmla="*/ 4002257 w 4850084"/>
              <a:gd name="connsiteY6" fmla="*/ 22329 h 6880261"/>
              <a:gd name="connsiteX7" fmla="*/ 4850084 w 4850084"/>
              <a:gd name="connsiteY7" fmla="*/ 22329 h 6880261"/>
              <a:gd name="connsiteX8" fmla="*/ 4803909 w 4850084"/>
              <a:gd name="connsiteY8" fmla="*/ 6880261 h 6880261"/>
              <a:gd name="connsiteX9" fmla="*/ 3966489 w 4850084"/>
              <a:gd name="connsiteY9" fmla="*/ 6862506 h 6880261"/>
              <a:gd name="connsiteX10" fmla="*/ 3948734 w 4850084"/>
              <a:gd name="connsiteY10" fmla="*/ 5421436 h 6880261"/>
              <a:gd name="connsiteX11" fmla="*/ 3007559 w 4850084"/>
              <a:gd name="connsiteY11" fmla="*/ 5403681 h 6880261"/>
              <a:gd name="connsiteX12" fmla="*/ 3007559 w 4850084"/>
              <a:gd name="connsiteY12" fmla="*/ 6056098 h 6880261"/>
              <a:gd name="connsiteX13" fmla="*/ 2102153 w 4850084"/>
              <a:gd name="connsiteY13" fmla="*/ 6064976 h 6880261"/>
              <a:gd name="connsiteX14" fmla="*/ 2111031 w 4850084"/>
              <a:gd name="connsiteY14" fmla="*/ 6880261 h 6880261"/>
              <a:gd name="connsiteX15" fmla="*/ 1168236 w 4850084"/>
              <a:gd name="connsiteY15" fmla="*/ 6862506 h 6880261"/>
              <a:gd name="connsiteX16" fmla="*/ 1177113 w 4850084"/>
              <a:gd name="connsiteY16" fmla="*/ 6047221 h 6880261"/>
              <a:gd name="connsiteX17" fmla="*/ 213381 w 4850084"/>
              <a:gd name="connsiteY17" fmla="*/ 6047221 h 6880261"/>
              <a:gd name="connsiteX18" fmla="*/ 222258 w 4850084"/>
              <a:gd name="connsiteY18" fmla="*/ 4991507 h 6880261"/>
              <a:gd name="connsiteX19" fmla="*/ 9236 w 4850084"/>
              <a:gd name="connsiteY19" fmla="*/ 5046925 h 6880261"/>
              <a:gd name="connsiteX20" fmla="*/ 0 w 4850084"/>
              <a:gd name="connsiteY20" fmla="*/ 48848 h 6880261"/>
              <a:gd name="connsiteX21" fmla="*/ 218542 w 4850084"/>
              <a:gd name="connsiteY21" fmla="*/ 38893 h 6880261"/>
              <a:gd name="connsiteX22" fmla="*/ 209305 w 4850084"/>
              <a:gd name="connsiteY22" fmla="*/ 1562506 h 6880261"/>
              <a:gd name="connsiteX23" fmla="*/ 1131291 w 4850084"/>
              <a:gd name="connsiteY23" fmla="*/ 1553269 h 6880261"/>
              <a:gd name="connsiteX24" fmla="*/ 1177472 w 4850084"/>
              <a:gd name="connsiteY24" fmla="*/ 0 h 6880261"/>
              <a:gd name="connsiteX0" fmla="*/ 1178046 w 4850658"/>
              <a:gd name="connsiteY0" fmla="*/ 0 h 6880261"/>
              <a:gd name="connsiteX1" fmla="*/ 2093704 w 4850658"/>
              <a:gd name="connsiteY1" fmla="*/ 46182 h 6880261"/>
              <a:gd name="connsiteX2" fmla="*/ 2121414 w 4850658"/>
              <a:gd name="connsiteY2" fmla="*/ 948465 h 6880261"/>
              <a:gd name="connsiteX3" fmla="*/ 3043542 w 4850658"/>
              <a:gd name="connsiteY3" fmla="*/ 948465 h 6880261"/>
              <a:gd name="connsiteX4" fmla="*/ 3034306 w 4850658"/>
              <a:gd name="connsiteY4" fmla="*/ 1191153 h 6880261"/>
              <a:gd name="connsiteX5" fmla="*/ 4012426 w 4850658"/>
              <a:gd name="connsiteY5" fmla="*/ 1209267 h 6880261"/>
              <a:gd name="connsiteX6" fmla="*/ 4002831 w 4850658"/>
              <a:gd name="connsiteY6" fmla="*/ 22329 h 6880261"/>
              <a:gd name="connsiteX7" fmla="*/ 4850658 w 4850658"/>
              <a:gd name="connsiteY7" fmla="*/ 22329 h 6880261"/>
              <a:gd name="connsiteX8" fmla="*/ 4804483 w 4850658"/>
              <a:gd name="connsiteY8" fmla="*/ 6880261 h 6880261"/>
              <a:gd name="connsiteX9" fmla="*/ 3967063 w 4850658"/>
              <a:gd name="connsiteY9" fmla="*/ 6862506 h 6880261"/>
              <a:gd name="connsiteX10" fmla="*/ 3949308 w 4850658"/>
              <a:gd name="connsiteY10" fmla="*/ 5421436 h 6880261"/>
              <a:gd name="connsiteX11" fmla="*/ 3008133 w 4850658"/>
              <a:gd name="connsiteY11" fmla="*/ 5403681 h 6880261"/>
              <a:gd name="connsiteX12" fmla="*/ 3008133 w 4850658"/>
              <a:gd name="connsiteY12" fmla="*/ 6056098 h 6880261"/>
              <a:gd name="connsiteX13" fmla="*/ 2102727 w 4850658"/>
              <a:gd name="connsiteY13" fmla="*/ 6064976 h 6880261"/>
              <a:gd name="connsiteX14" fmla="*/ 2111605 w 4850658"/>
              <a:gd name="connsiteY14" fmla="*/ 6880261 h 6880261"/>
              <a:gd name="connsiteX15" fmla="*/ 1168810 w 4850658"/>
              <a:gd name="connsiteY15" fmla="*/ 6862506 h 6880261"/>
              <a:gd name="connsiteX16" fmla="*/ 1177687 w 4850658"/>
              <a:gd name="connsiteY16" fmla="*/ 6047221 h 6880261"/>
              <a:gd name="connsiteX17" fmla="*/ 213955 w 4850658"/>
              <a:gd name="connsiteY17" fmla="*/ 6047221 h 6880261"/>
              <a:gd name="connsiteX18" fmla="*/ 222832 w 4850658"/>
              <a:gd name="connsiteY18" fmla="*/ 4991507 h 6880261"/>
              <a:gd name="connsiteX19" fmla="*/ 932 w 4850658"/>
              <a:gd name="connsiteY19" fmla="*/ 5002537 h 6880261"/>
              <a:gd name="connsiteX20" fmla="*/ 574 w 4850658"/>
              <a:gd name="connsiteY20" fmla="*/ 48848 h 6880261"/>
              <a:gd name="connsiteX21" fmla="*/ 219116 w 4850658"/>
              <a:gd name="connsiteY21" fmla="*/ 38893 h 6880261"/>
              <a:gd name="connsiteX22" fmla="*/ 209879 w 4850658"/>
              <a:gd name="connsiteY22" fmla="*/ 1562506 h 6880261"/>
              <a:gd name="connsiteX23" fmla="*/ 1131865 w 4850658"/>
              <a:gd name="connsiteY23" fmla="*/ 1553269 h 6880261"/>
              <a:gd name="connsiteX24" fmla="*/ 1178046 w 4850658"/>
              <a:gd name="connsiteY24" fmla="*/ 0 h 6880261"/>
              <a:gd name="connsiteX0" fmla="*/ 1177393 w 4850005"/>
              <a:gd name="connsiteY0" fmla="*/ 0 h 6880261"/>
              <a:gd name="connsiteX1" fmla="*/ 2093051 w 4850005"/>
              <a:gd name="connsiteY1" fmla="*/ 46182 h 6880261"/>
              <a:gd name="connsiteX2" fmla="*/ 2120761 w 4850005"/>
              <a:gd name="connsiteY2" fmla="*/ 948465 h 6880261"/>
              <a:gd name="connsiteX3" fmla="*/ 3042889 w 4850005"/>
              <a:gd name="connsiteY3" fmla="*/ 948465 h 6880261"/>
              <a:gd name="connsiteX4" fmla="*/ 3033653 w 4850005"/>
              <a:gd name="connsiteY4" fmla="*/ 1191153 h 6880261"/>
              <a:gd name="connsiteX5" fmla="*/ 4011773 w 4850005"/>
              <a:gd name="connsiteY5" fmla="*/ 1209267 h 6880261"/>
              <a:gd name="connsiteX6" fmla="*/ 4002178 w 4850005"/>
              <a:gd name="connsiteY6" fmla="*/ 22329 h 6880261"/>
              <a:gd name="connsiteX7" fmla="*/ 4850005 w 4850005"/>
              <a:gd name="connsiteY7" fmla="*/ 22329 h 6880261"/>
              <a:gd name="connsiteX8" fmla="*/ 4803830 w 4850005"/>
              <a:gd name="connsiteY8" fmla="*/ 6880261 h 6880261"/>
              <a:gd name="connsiteX9" fmla="*/ 3966410 w 4850005"/>
              <a:gd name="connsiteY9" fmla="*/ 6862506 h 6880261"/>
              <a:gd name="connsiteX10" fmla="*/ 3948655 w 4850005"/>
              <a:gd name="connsiteY10" fmla="*/ 5421436 h 6880261"/>
              <a:gd name="connsiteX11" fmla="*/ 3007480 w 4850005"/>
              <a:gd name="connsiteY11" fmla="*/ 5403681 h 6880261"/>
              <a:gd name="connsiteX12" fmla="*/ 3007480 w 4850005"/>
              <a:gd name="connsiteY12" fmla="*/ 6056098 h 6880261"/>
              <a:gd name="connsiteX13" fmla="*/ 2102074 w 4850005"/>
              <a:gd name="connsiteY13" fmla="*/ 6064976 h 6880261"/>
              <a:gd name="connsiteX14" fmla="*/ 2110952 w 4850005"/>
              <a:gd name="connsiteY14" fmla="*/ 6880261 h 6880261"/>
              <a:gd name="connsiteX15" fmla="*/ 1168157 w 4850005"/>
              <a:gd name="connsiteY15" fmla="*/ 6862506 h 6880261"/>
              <a:gd name="connsiteX16" fmla="*/ 1177034 w 4850005"/>
              <a:gd name="connsiteY16" fmla="*/ 6047221 h 6880261"/>
              <a:gd name="connsiteX17" fmla="*/ 213302 w 4850005"/>
              <a:gd name="connsiteY17" fmla="*/ 6047221 h 6880261"/>
              <a:gd name="connsiteX18" fmla="*/ 222179 w 4850005"/>
              <a:gd name="connsiteY18" fmla="*/ 4991507 h 6880261"/>
              <a:gd name="connsiteX19" fmla="*/ 279 w 4850005"/>
              <a:gd name="connsiteY19" fmla="*/ 5002537 h 6880261"/>
              <a:gd name="connsiteX20" fmla="*/ 17676 w 4850005"/>
              <a:gd name="connsiteY20" fmla="*/ 22215 h 6880261"/>
              <a:gd name="connsiteX21" fmla="*/ 218463 w 4850005"/>
              <a:gd name="connsiteY21" fmla="*/ 38893 h 6880261"/>
              <a:gd name="connsiteX22" fmla="*/ 209226 w 4850005"/>
              <a:gd name="connsiteY22" fmla="*/ 1562506 h 6880261"/>
              <a:gd name="connsiteX23" fmla="*/ 1131212 w 4850005"/>
              <a:gd name="connsiteY23" fmla="*/ 1553269 h 6880261"/>
              <a:gd name="connsiteX24" fmla="*/ 1177393 w 4850005"/>
              <a:gd name="connsiteY24" fmla="*/ 0 h 6880261"/>
              <a:gd name="connsiteX0" fmla="*/ 1168664 w 4841276"/>
              <a:gd name="connsiteY0" fmla="*/ 0 h 6880261"/>
              <a:gd name="connsiteX1" fmla="*/ 2084322 w 4841276"/>
              <a:gd name="connsiteY1" fmla="*/ 46182 h 6880261"/>
              <a:gd name="connsiteX2" fmla="*/ 2112032 w 4841276"/>
              <a:gd name="connsiteY2" fmla="*/ 948465 h 6880261"/>
              <a:gd name="connsiteX3" fmla="*/ 3034160 w 4841276"/>
              <a:gd name="connsiteY3" fmla="*/ 948465 h 6880261"/>
              <a:gd name="connsiteX4" fmla="*/ 3024924 w 4841276"/>
              <a:gd name="connsiteY4" fmla="*/ 1191153 h 6880261"/>
              <a:gd name="connsiteX5" fmla="*/ 4003044 w 4841276"/>
              <a:gd name="connsiteY5" fmla="*/ 1209267 h 6880261"/>
              <a:gd name="connsiteX6" fmla="*/ 3993449 w 4841276"/>
              <a:gd name="connsiteY6" fmla="*/ 22329 h 6880261"/>
              <a:gd name="connsiteX7" fmla="*/ 4841276 w 4841276"/>
              <a:gd name="connsiteY7" fmla="*/ 22329 h 6880261"/>
              <a:gd name="connsiteX8" fmla="*/ 4795101 w 4841276"/>
              <a:gd name="connsiteY8" fmla="*/ 6880261 h 6880261"/>
              <a:gd name="connsiteX9" fmla="*/ 3957681 w 4841276"/>
              <a:gd name="connsiteY9" fmla="*/ 6862506 h 6880261"/>
              <a:gd name="connsiteX10" fmla="*/ 3939926 w 4841276"/>
              <a:gd name="connsiteY10" fmla="*/ 5421436 h 6880261"/>
              <a:gd name="connsiteX11" fmla="*/ 2998751 w 4841276"/>
              <a:gd name="connsiteY11" fmla="*/ 5403681 h 6880261"/>
              <a:gd name="connsiteX12" fmla="*/ 2998751 w 4841276"/>
              <a:gd name="connsiteY12" fmla="*/ 6056098 h 6880261"/>
              <a:gd name="connsiteX13" fmla="*/ 2093345 w 4841276"/>
              <a:gd name="connsiteY13" fmla="*/ 6064976 h 6880261"/>
              <a:gd name="connsiteX14" fmla="*/ 2102223 w 4841276"/>
              <a:gd name="connsiteY14" fmla="*/ 6880261 h 6880261"/>
              <a:gd name="connsiteX15" fmla="*/ 1159428 w 4841276"/>
              <a:gd name="connsiteY15" fmla="*/ 6862506 h 6880261"/>
              <a:gd name="connsiteX16" fmla="*/ 1168305 w 4841276"/>
              <a:gd name="connsiteY16" fmla="*/ 6047221 h 6880261"/>
              <a:gd name="connsiteX17" fmla="*/ 204573 w 4841276"/>
              <a:gd name="connsiteY17" fmla="*/ 6047221 h 6880261"/>
              <a:gd name="connsiteX18" fmla="*/ 213450 w 4841276"/>
              <a:gd name="connsiteY18" fmla="*/ 4991507 h 6880261"/>
              <a:gd name="connsiteX19" fmla="*/ 428 w 4841276"/>
              <a:gd name="connsiteY19" fmla="*/ 4975904 h 6880261"/>
              <a:gd name="connsiteX20" fmla="*/ 8947 w 4841276"/>
              <a:gd name="connsiteY20" fmla="*/ 22215 h 6880261"/>
              <a:gd name="connsiteX21" fmla="*/ 209734 w 4841276"/>
              <a:gd name="connsiteY21" fmla="*/ 38893 h 6880261"/>
              <a:gd name="connsiteX22" fmla="*/ 200497 w 4841276"/>
              <a:gd name="connsiteY22" fmla="*/ 1562506 h 6880261"/>
              <a:gd name="connsiteX23" fmla="*/ 1122483 w 4841276"/>
              <a:gd name="connsiteY23" fmla="*/ 1553269 h 6880261"/>
              <a:gd name="connsiteX24" fmla="*/ 1168664 w 4841276"/>
              <a:gd name="connsiteY24" fmla="*/ 0 h 6880261"/>
              <a:gd name="connsiteX0" fmla="*/ 1168664 w 4841276"/>
              <a:gd name="connsiteY0" fmla="*/ 0 h 6880261"/>
              <a:gd name="connsiteX1" fmla="*/ 2084322 w 4841276"/>
              <a:gd name="connsiteY1" fmla="*/ 46182 h 6880261"/>
              <a:gd name="connsiteX2" fmla="*/ 2112032 w 4841276"/>
              <a:gd name="connsiteY2" fmla="*/ 948465 h 6880261"/>
              <a:gd name="connsiteX3" fmla="*/ 3034160 w 4841276"/>
              <a:gd name="connsiteY3" fmla="*/ 948465 h 6880261"/>
              <a:gd name="connsiteX4" fmla="*/ 3024924 w 4841276"/>
              <a:gd name="connsiteY4" fmla="*/ 1191153 h 6880261"/>
              <a:gd name="connsiteX5" fmla="*/ 4003044 w 4841276"/>
              <a:gd name="connsiteY5" fmla="*/ 1209267 h 6880261"/>
              <a:gd name="connsiteX6" fmla="*/ 3993449 w 4841276"/>
              <a:gd name="connsiteY6" fmla="*/ 22329 h 6880261"/>
              <a:gd name="connsiteX7" fmla="*/ 4841276 w 4841276"/>
              <a:gd name="connsiteY7" fmla="*/ 22329 h 6880261"/>
              <a:gd name="connsiteX8" fmla="*/ 4795101 w 4841276"/>
              <a:gd name="connsiteY8" fmla="*/ 6880261 h 6880261"/>
              <a:gd name="connsiteX9" fmla="*/ 3957681 w 4841276"/>
              <a:gd name="connsiteY9" fmla="*/ 6862506 h 6880261"/>
              <a:gd name="connsiteX10" fmla="*/ 3939926 w 4841276"/>
              <a:gd name="connsiteY10" fmla="*/ 5421436 h 6880261"/>
              <a:gd name="connsiteX11" fmla="*/ 2998751 w 4841276"/>
              <a:gd name="connsiteY11" fmla="*/ 5403681 h 6880261"/>
              <a:gd name="connsiteX12" fmla="*/ 2998751 w 4841276"/>
              <a:gd name="connsiteY12" fmla="*/ 6056098 h 6880261"/>
              <a:gd name="connsiteX13" fmla="*/ 2093345 w 4841276"/>
              <a:gd name="connsiteY13" fmla="*/ 6064976 h 6880261"/>
              <a:gd name="connsiteX14" fmla="*/ 2102223 w 4841276"/>
              <a:gd name="connsiteY14" fmla="*/ 6880261 h 6880261"/>
              <a:gd name="connsiteX15" fmla="*/ 1159428 w 4841276"/>
              <a:gd name="connsiteY15" fmla="*/ 6862506 h 6880261"/>
              <a:gd name="connsiteX16" fmla="*/ 1168305 w 4841276"/>
              <a:gd name="connsiteY16" fmla="*/ 6047221 h 6880261"/>
              <a:gd name="connsiteX17" fmla="*/ 204573 w 4841276"/>
              <a:gd name="connsiteY17" fmla="*/ 6047221 h 6880261"/>
              <a:gd name="connsiteX18" fmla="*/ 213450 w 4841276"/>
              <a:gd name="connsiteY18" fmla="*/ 4991507 h 6880261"/>
              <a:gd name="connsiteX19" fmla="*/ 428 w 4841276"/>
              <a:gd name="connsiteY19" fmla="*/ 4975904 h 6880261"/>
              <a:gd name="connsiteX20" fmla="*/ 8947 w 4841276"/>
              <a:gd name="connsiteY20" fmla="*/ 22215 h 6880261"/>
              <a:gd name="connsiteX21" fmla="*/ 209734 w 4841276"/>
              <a:gd name="connsiteY21" fmla="*/ 38893 h 6880261"/>
              <a:gd name="connsiteX22" fmla="*/ 200497 w 4841276"/>
              <a:gd name="connsiteY22" fmla="*/ 1562506 h 6880261"/>
              <a:gd name="connsiteX23" fmla="*/ 1122483 w 4841276"/>
              <a:gd name="connsiteY23" fmla="*/ 1579902 h 6880261"/>
              <a:gd name="connsiteX24" fmla="*/ 1168664 w 4841276"/>
              <a:gd name="connsiteY24" fmla="*/ 0 h 6880261"/>
              <a:gd name="connsiteX0" fmla="*/ 1168664 w 4841276"/>
              <a:gd name="connsiteY0" fmla="*/ 0 h 6880261"/>
              <a:gd name="connsiteX1" fmla="*/ 2084322 w 4841276"/>
              <a:gd name="connsiteY1" fmla="*/ 46182 h 6880261"/>
              <a:gd name="connsiteX2" fmla="*/ 2112032 w 4841276"/>
              <a:gd name="connsiteY2" fmla="*/ 948465 h 6880261"/>
              <a:gd name="connsiteX3" fmla="*/ 3034160 w 4841276"/>
              <a:gd name="connsiteY3" fmla="*/ 948465 h 6880261"/>
              <a:gd name="connsiteX4" fmla="*/ 3024924 w 4841276"/>
              <a:gd name="connsiteY4" fmla="*/ 1191153 h 6880261"/>
              <a:gd name="connsiteX5" fmla="*/ 4003044 w 4841276"/>
              <a:gd name="connsiteY5" fmla="*/ 1209267 h 6880261"/>
              <a:gd name="connsiteX6" fmla="*/ 3993449 w 4841276"/>
              <a:gd name="connsiteY6" fmla="*/ 22329 h 6880261"/>
              <a:gd name="connsiteX7" fmla="*/ 4841276 w 4841276"/>
              <a:gd name="connsiteY7" fmla="*/ 22329 h 6880261"/>
              <a:gd name="connsiteX8" fmla="*/ 4795101 w 4841276"/>
              <a:gd name="connsiteY8" fmla="*/ 6880261 h 6880261"/>
              <a:gd name="connsiteX9" fmla="*/ 3957681 w 4841276"/>
              <a:gd name="connsiteY9" fmla="*/ 6862506 h 6880261"/>
              <a:gd name="connsiteX10" fmla="*/ 3939926 w 4841276"/>
              <a:gd name="connsiteY10" fmla="*/ 5421436 h 6880261"/>
              <a:gd name="connsiteX11" fmla="*/ 2998751 w 4841276"/>
              <a:gd name="connsiteY11" fmla="*/ 5403681 h 6880261"/>
              <a:gd name="connsiteX12" fmla="*/ 2998751 w 4841276"/>
              <a:gd name="connsiteY12" fmla="*/ 6056098 h 6880261"/>
              <a:gd name="connsiteX13" fmla="*/ 2093345 w 4841276"/>
              <a:gd name="connsiteY13" fmla="*/ 6064976 h 6880261"/>
              <a:gd name="connsiteX14" fmla="*/ 2102223 w 4841276"/>
              <a:gd name="connsiteY14" fmla="*/ 6880261 h 6880261"/>
              <a:gd name="connsiteX15" fmla="*/ 1159428 w 4841276"/>
              <a:gd name="connsiteY15" fmla="*/ 6862506 h 6880261"/>
              <a:gd name="connsiteX16" fmla="*/ 1168305 w 4841276"/>
              <a:gd name="connsiteY16" fmla="*/ 6047221 h 6880261"/>
              <a:gd name="connsiteX17" fmla="*/ 204573 w 4841276"/>
              <a:gd name="connsiteY17" fmla="*/ 6047221 h 6880261"/>
              <a:gd name="connsiteX18" fmla="*/ 213450 w 4841276"/>
              <a:gd name="connsiteY18" fmla="*/ 4991507 h 6880261"/>
              <a:gd name="connsiteX19" fmla="*/ 428 w 4841276"/>
              <a:gd name="connsiteY19" fmla="*/ 4975904 h 6880261"/>
              <a:gd name="connsiteX20" fmla="*/ 8947 w 4841276"/>
              <a:gd name="connsiteY20" fmla="*/ 22215 h 6880261"/>
              <a:gd name="connsiteX21" fmla="*/ 209734 w 4841276"/>
              <a:gd name="connsiteY21" fmla="*/ 38893 h 6880261"/>
              <a:gd name="connsiteX22" fmla="*/ 200497 w 4841276"/>
              <a:gd name="connsiteY22" fmla="*/ 1562506 h 6880261"/>
              <a:gd name="connsiteX23" fmla="*/ 1175749 w 4841276"/>
              <a:gd name="connsiteY23" fmla="*/ 1571024 h 6880261"/>
              <a:gd name="connsiteX24" fmla="*/ 1168664 w 4841276"/>
              <a:gd name="connsiteY24" fmla="*/ 0 h 6880261"/>
              <a:gd name="connsiteX0" fmla="*/ 1168664 w 4841276"/>
              <a:gd name="connsiteY0" fmla="*/ 0 h 6880261"/>
              <a:gd name="connsiteX1" fmla="*/ 2084322 w 4841276"/>
              <a:gd name="connsiteY1" fmla="*/ 46182 h 6880261"/>
              <a:gd name="connsiteX2" fmla="*/ 2112032 w 4841276"/>
              <a:gd name="connsiteY2" fmla="*/ 948465 h 6880261"/>
              <a:gd name="connsiteX3" fmla="*/ 3034160 w 4841276"/>
              <a:gd name="connsiteY3" fmla="*/ 948465 h 6880261"/>
              <a:gd name="connsiteX4" fmla="*/ 3024924 w 4841276"/>
              <a:gd name="connsiteY4" fmla="*/ 1191153 h 6880261"/>
              <a:gd name="connsiteX5" fmla="*/ 4003044 w 4841276"/>
              <a:gd name="connsiteY5" fmla="*/ 1209267 h 6880261"/>
              <a:gd name="connsiteX6" fmla="*/ 3993449 w 4841276"/>
              <a:gd name="connsiteY6" fmla="*/ 22329 h 6880261"/>
              <a:gd name="connsiteX7" fmla="*/ 4841276 w 4841276"/>
              <a:gd name="connsiteY7" fmla="*/ 22329 h 6880261"/>
              <a:gd name="connsiteX8" fmla="*/ 4795101 w 4841276"/>
              <a:gd name="connsiteY8" fmla="*/ 6880261 h 6880261"/>
              <a:gd name="connsiteX9" fmla="*/ 3957681 w 4841276"/>
              <a:gd name="connsiteY9" fmla="*/ 6862506 h 6880261"/>
              <a:gd name="connsiteX10" fmla="*/ 3939926 w 4841276"/>
              <a:gd name="connsiteY10" fmla="*/ 5421436 h 6880261"/>
              <a:gd name="connsiteX11" fmla="*/ 2998751 w 4841276"/>
              <a:gd name="connsiteY11" fmla="*/ 5403681 h 6880261"/>
              <a:gd name="connsiteX12" fmla="*/ 2998751 w 4841276"/>
              <a:gd name="connsiteY12" fmla="*/ 6056098 h 6880261"/>
              <a:gd name="connsiteX13" fmla="*/ 2093345 w 4841276"/>
              <a:gd name="connsiteY13" fmla="*/ 6064976 h 6880261"/>
              <a:gd name="connsiteX14" fmla="*/ 2102223 w 4841276"/>
              <a:gd name="connsiteY14" fmla="*/ 6880261 h 6880261"/>
              <a:gd name="connsiteX15" fmla="*/ 1159428 w 4841276"/>
              <a:gd name="connsiteY15" fmla="*/ 6862506 h 6880261"/>
              <a:gd name="connsiteX16" fmla="*/ 1168305 w 4841276"/>
              <a:gd name="connsiteY16" fmla="*/ 6047221 h 6880261"/>
              <a:gd name="connsiteX17" fmla="*/ 204573 w 4841276"/>
              <a:gd name="connsiteY17" fmla="*/ 6047221 h 6880261"/>
              <a:gd name="connsiteX18" fmla="*/ 213450 w 4841276"/>
              <a:gd name="connsiteY18" fmla="*/ 4991507 h 6880261"/>
              <a:gd name="connsiteX19" fmla="*/ 428 w 4841276"/>
              <a:gd name="connsiteY19" fmla="*/ 4975904 h 6880261"/>
              <a:gd name="connsiteX20" fmla="*/ 8947 w 4841276"/>
              <a:gd name="connsiteY20" fmla="*/ 22215 h 6880261"/>
              <a:gd name="connsiteX21" fmla="*/ 209734 w 4841276"/>
              <a:gd name="connsiteY21" fmla="*/ 38893 h 6880261"/>
              <a:gd name="connsiteX22" fmla="*/ 209375 w 4841276"/>
              <a:gd name="connsiteY22" fmla="*/ 1544751 h 6880261"/>
              <a:gd name="connsiteX23" fmla="*/ 1175749 w 4841276"/>
              <a:gd name="connsiteY23" fmla="*/ 1571024 h 6880261"/>
              <a:gd name="connsiteX24" fmla="*/ 1168664 w 4841276"/>
              <a:gd name="connsiteY24" fmla="*/ 0 h 6880261"/>
              <a:gd name="connsiteX0" fmla="*/ 1168664 w 4841276"/>
              <a:gd name="connsiteY0" fmla="*/ 0 h 6880261"/>
              <a:gd name="connsiteX1" fmla="*/ 2084322 w 4841276"/>
              <a:gd name="connsiteY1" fmla="*/ 46182 h 6880261"/>
              <a:gd name="connsiteX2" fmla="*/ 2112032 w 4841276"/>
              <a:gd name="connsiteY2" fmla="*/ 948465 h 6880261"/>
              <a:gd name="connsiteX3" fmla="*/ 3034160 w 4841276"/>
              <a:gd name="connsiteY3" fmla="*/ 948465 h 6880261"/>
              <a:gd name="connsiteX4" fmla="*/ 3024924 w 4841276"/>
              <a:gd name="connsiteY4" fmla="*/ 1191153 h 6880261"/>
              <a:gd name="connsiteX5" fmla="*/ 4003044 w 4841276"/>
              <a:gd name="connsiteY5" fmla="*/ 1209267 h 6880261"/>
              <a:gd name="connsiteX6" fmla="*/ 3993449 w 4841276"/>
              <a:gd name="connsiteY6" fmla="*/ 22329 h 6880261"/>
              <a:gd name="connsiteX7" fmla="*/ 4841276 w 4841276"/>
              <a:gd name="connsiteY7" fmla="*/ 22329 h 6880261"/>
              <a:gd name="connsiteX8" fmla="*/ 4795101 w 4841276"/>
              <a:gd name="connsiteY8" fmla="*/ 6880261 h 6880261"/>
              <a:gd name="connsiteX9" fmla="*/ 3957681 w 4841276"/>
              <a:gd name="connsiteY9" fmla="*/ 6862506 h 6880261"/>
              <a:gd name="connsiteX10" fmla="*/ 3939926 w 4841276"/>
              <a:gd name="connsiteY10" fmla="*/ 5421436 h 6880261"/>
              <a:gd name="connsiteX11" fmla="*/ 2998751 w 4841276"/>
              <a:gd name="connsiteY11" fmla="*/ 5403681 h 6880261"/>
              <a:gd name="connsiteX12" fmla="*/ 2998751 w 4841276"/>
              <a:gd name="connsiteY12" fmla="*/ 6056098 h 6880261"/>
              <a:gd name="connsiteX13" fmla="*/ 2093345 w 4841276"/>
              <a:gd name="connsiteY13" fmla="*/ 6064976 h 6880261"/>
              <a:gd name="connsiteX14" fmla="*/ 2102223 w 4841276"/>
              <a:gd name="connsiteY14" fmla="*/ 6880261 h 6880261"/>
              <a:gd name="connsiteX15" fmla="*/ 1159428 w 4841276"/>
              <a:gd name="connsiteY15" fmla="*/ 6862506 h 6880261"/>
              <a:gd name="connsiteX16" fmla="*/ 1168305 w 4841276"/>
              <a:gd name="connsiteY16" fmla="*/ 6047221 h 6880261"/>
              <a:gd name="connsiteX17" fmla="*/ 204573 w 4841276"/>
              <a:gd name="connsiteY17" fmla="*/ 6047221 h 6880261"/>
              <a:gd name="connsiteX18" fmla="*/ 213450 w 4841276"/>
              <a:gd name="connsiteY18" fmla="*/ 4991507 h 6880261"/>
              <a:gd name="connsiteX19" fmla="*/ 428 w 4841276"/>
              <a:gd name="connsiteY19" fmla="*/ 4975904 h 6880261"/>
              <a:gd name="connsiteX20" fmla="*/ 8947 w 4841276"/>
              <a:gd name="connsiteY20" fmla="*/ 22215 h 6880261"/>
              <a:gd name="connsiteX21" fmla="*/ 209734 w 4841276"/>
              <a:gd name="connsiteY21" fmla="*/ 38893 h 6880261"/>
              <a:gd name="connsiteX22" fmla="*/ 209375 w 4841276"/>
              <a:gd name="connsiteY22" fmla="*/ 1544751 h 6880261"/>
              <a:gd name="connsiteX23" fmla="*/ 1157994 w 4841276"/>
              <a:gd name="connsiteY23" fmla="*/ 1553268 h 6880261"/>
              <a:gd name="connsiteX24" fmla="*/ 1168664 w 4841276"/>
              <a:gd name="connsiteY24" fmla="*/ 0 h 6880261"/>
              <a:gd name="connsiteX0" fmla="*/ 1168664 w 4841276"/>
              <a:gd name="connsiteY0" fmla="*/ 0 h 6880261"/>
              <a:gd name="connsiteX1" fmla="*/ 2084322 w 4841276"/>
              <a:gd name="connsiteY1" fmla="*/ 46182 h 6880261"/>
              <a:gd name="connsiteX2" fmla="*/ 2112032 w 4841276"/>
              <a:gd name="connsiteY2" fmla="*/ 948465 h 6880261"/>
              <a:gd name="connsiteX3" fmla="*/ 3034160 w 4841276"/>
              <a:gd name="connsiteY3" fmla="*/ 948465 h 6880261"/>
              <a:gd name="connsiteX4" fmla="*/ 3024924 w 4841276"/>
              <a:gd name="connsiteY4" fmla="*/ 1191153 h 6880261"/>
              <a:gd name="connsiteX5" fmla="*/ 4003044 w 4841276"/>
              <a:gd name="connsiteY5" fmla="*/ 1182634 h 6880261"/>
              <a:gd name="connsiteX6" fmla="*/ 3993449 w 4841276"/>
              <a:gd name="connsiteY6" fmla="*/ 22329 h 6880261"/>
              <a:gd name="connsiteX7" fmla="*/ 4841276 w 4841276"/>
              <a:gd name="connsiteY7" fmla="*/ 22329 h 6880261"/>
              <a:gd name="connsiteX8" fmla="*/ 4795101 w 4841276"/>
              <a:gd name="connsiteY8" fmla="*/ 6880261 h 6880261"/>
              <a:gd name="connsiteX9" fmla="*/ 3957681 w 4841276"/>
              <a:gd name="connsiteY9" fmla="*/ 6862506 h 6880261"/>
              <a:gd name="connsiteX10" fmla="*/ 3939926 w 4841276"/>
              <a:gd name="connsiteY10" fmla="*/ 5421436 h 6880261"/>
              <a:gd name="connsiteX11" fmla="*/ 2998751 w 4841276"/>
              <a:gd name="connsiteY11" fmla="*/ 5403681 h 6880261"/>
              <a:gd name="connsiteX12" fmla="*/ 2998751 w 4841276"/>
              <a:gd name="connsiteY12" fmla="*/ 6056098 h 6880261"/>
              <a:gd name="connsiteX13" fmla="*/ 2093345 w 4841276"/>
              <a:gd name="connsiteY13" fmla="*/ 6064976 h 6880261"/>
              <a:gd name="connsiteX14" fmla="*/ 2102223 w 4841276"/>
              <a:gd name="connsiteY14" fmla="*/ 6880261 h 6880261"/>
              <a:gd name="connsiteX15" fmla="*/ 1159428 w 4841276"/>
              <a:gd name="connsiteY15" fmla="*/ 6862506 h 6880261"/>
              <a:gd name="connsiteX16" fmla="*/ 1168305 w 4841276"/>
              <a:gd name="connsiteY16" fmla="*/ 6047221 h 6880261"/>
              <a:gd name="connsiteX17" fmla="*/ 204573 w 4841276"/>
              <a:gd name="connsiteY17" fmla="*/ 6047221 h 6880261"/>
              <a:gd name="connsiteX18" fmla="*/ 213450 w 4841276"/>
              <a:gd name="connsiteY18" fmla="*/ 4991507 h 6880261"/>
              <a:gd name="connsiteX19" fmla="*/ 428 w 4841276"/>
              <a:gd name="connsiteY19" fmla="*/ 4975904 h 6880261"/>
              <a:gd name="connsiteX20" fmla="*/ 8947 w 4841276"/>
              <a:gd name="connsiteY20" fmla="*/ 22215 h 6880261"/>
              <a:gd name="connsiteX21" fmla="*/ 209734 w 4841276"/>
              <a:gd name="connsiteY21" fmla="*/ 38893 h 6880261"/>
              <a:gd name="connsiteX22" fmla="*/ 209375 w 4841276"/>
              <a:gd name="connsiteY22" fmla="*/ 1544751 h 6880261"/>
              <a:gd name="connsiteX23" fmla="*/ 1157994 w 4841276"/>
              <a:gd name="connsiteY23" fmla="*/ 1553268 h 6880261"/>
              <a:gd name="connsiteX24" fmla="*/ 1168664 w 4841276"/>
              <a:gd name="connsiteY24" fmla="*/ 0 h 6880261"/>
              <a:gd name="connsiteX0" fmla="*/ 1177541 w 4841276"/>
              <a:gd name="connsiteY0" fmla="*/ 4418 h 6858046"/>
              <a:gd name="connsiteX1" fmla="*/ 2084322 w 4841276"/>
              <a:gd name="connsiteY1" fmla="*/ 23967 h 6858046"/>
              <a:gd name="connsiteX2" fmla="*/ 2112032 w 4841276"/>
              <a:gd name="connsiteY2" fmla="*/ 926250 h 6858046"/>
              <a:gd name="connsiteX3" fmla="*/ 3034160 w 4841276"/>
              <a:gd name="connsiteY3" fmla="*/ 926250 h 6858046"/>
              <a:gd name="connsiteX4" fmla="*/ 3024924 w 4841276"/>
              <a:gd name="connsiteY4" fmla="*/ 1168938 h 6858046"/>
              <a:gd name="connsiteX5" fmla="*/ 4003044 w 4841276"/>
              <a:gd name="connsiteY5" fmla="*/ 1160419 h 6858046"/>
              <a:gd name="connsiteX6" fmla="*/ 3993449 w 4841276"/>
              <a:gd name="connsiteY6" fmla="*/ 114 h 6858046"/>
              <a:gd name="connsiteX7" fmla="*/ 4841276 w 4841276"/>
              <a:gd name="connsiteY7" fmla="*/ 114 h 6858046"/>
              <a:gd name="connsiteX8" fmla="*/ 4795101 w 4841276"/>
              <a:gd name="connsiteY8" fmla="*/ 6858046 h 6858046"/>
              <a:gd name="connsiteX9" fmla="*/ 3957681 w 4841276"/>
              <a:gd name="connsiteY9" fmla="*/ 6840291 h 6858046"/>
              <a:gd name="connsiteX10" fmla="*/ 3939926 w 4841276"/>
              <a:gd name="connsiteY10" fmla="*/ 5399221 h 6858046"/>
              <a:gd name="connsiteX11" fmla="*/ 2998751 w 4841276"/>
              <a:gd name="connsiteY11" fmla="*/ 5381466 h 6858046"/>
              <a:gd name="connsiteX12" fmla="*/ 2998751 w 4841276"/>
              <a:gd name="connsiteY12" fmla="*/ 6033883 h 6858046"/>
              <a:gd name="connsiteX13" fmla="*/ 2093345 w 4841276"/>
              <a:gd name="connsiteY13" fmla="*/ 6042761 h 6858046"/>
              <a:gd name="connsiteX14" fmla="*/ 2102223 w 4841276"/>
              <a:gd name="connsiteY14" fmla="*/ 6858046 h 6858046"/>
              <a:gd name="connsiteX15" fmla="*/ 1159428 w 4841276"/>
              <a:gd name="connsiteY15" fmla="*/ 6840291 h 6858046"/>
              <a:gd name="connsiteX16" fmla="*/ 1168305 w 4841276"/>
              <a:gd name="connsiteY16" fmla="*/ 6025006 h 6858046"/>
              <a:gd name="connsiteX17" fmla="*/ 204573 w 4841276"/>
              <a:gd name="connsiteY17" fmla="*/ 6025006 h 6858046"/>
              <a:gd name="connsiteX18" fmla="*/ 213450 w 4841276"/>
              <a:gd name="connsiteY18" fmla="*/ 4969292 h 6858046"/>
              <a:gd name="connsiteX19" fmla="*/ 428 w 4841276"/>
              <a:gd name="connsiteY19" fmla="*/ 4953689 h 6858046"/>
              <a:gd name="connsiteX20" fmla="*/ 8947 w 4841276"/>
              <a:gd name="connsiteY20" fmla="*/ 0 h 6858046"/>
              <a:gd name="connsiteX21" fmla="*/ 209734 w 4841276"/>
              <a:gd name="connsiteY21" fmla="*/ 16678 h 6858046"/>
              <a:gd name="connsiteX22" fmla="*/ 209375 w 4841276"/>
              <a:gd name="connsiteY22" fmla="*/ 1522536 h 6858046"/>
              <a:gd name="connsiteX23" fmla="*/ 1157994 w 4841276"/>
              <a:gd name="connsiteY23" fmla="*/ 1531053 h 6858046"/>
              <a:gd name="connsiteX24" fmla="*/ 1177541 w 4841276"/>
              <a:gd name="connsiteY24" fmla="*/ 4418 h 6858046"/>
              <a:gd name="connsiteX0" fmla="*/ 1177541 w 4841276"/>
              <a:gd name="connsiteY0" fmla="*/ 7084 h 6860712"/>
              <a:gd name="connsiteX1" fmla="*/ 2084322 w 4841276"/>
              <a:gd name="connsiteY1" fmla="*/ 0 h 6860712"/>
              <a:gd name="connsiteX2" fmla="*/ 2112032 w 4841276"/>
              <a:gd name="connsiteY2" fmla="*/ 928916 h 6860712"/>
              <a:gd name="connsiteX3" fmla="*/ 3034160 w 4841276"/>
              <a:gd name="connsiteY3" fmla="*/ 928916 h 6860712"/>
              <a:gd name="connsiteX4" fmla="*/ 3024924 w 4841276"/>
              <a:gd name="connsiteY4" fmla="*/ 1171604 h 6860712"/>
              <a:gd name="connsiteX5" fmla="*/ 4003044 w 4841276"/>
              <a:gd name="connsiteY5" fmla="*/ 1163085 h 6860712"/>
              <a:gd name="connsiteX6" fmla="*/ 3993449 w 4841276"/>
              <a:gd name="connsiteY6" fmla="*/ 2780 h 6860712"/>
              <a:gd name="connsiteX7" fmla="*/ 4841276 w 4841276"/>
              <a:gd name="connsiteY7" fmla="*/ 2780 h 6860712"/>
              <a:gd name="connsiteX8" fmla="*/ 4795101 w 4841276"/>
              <a:gd name="connsiteY8" fmla="*/ 6860712 h 6860712"/>
              <a:gd name="connsiteX9" fmla="*/ 3957681 w 4841276"/>
              <a:gd name="connsiteY9" fmla="*/ 6842957 h 6860712"/>
              <a:gd name="connsiteX10" fmla="*/ 3939926 w 4841276"/>
              <a:gd name="connsiteY10" fmla="*/ 5401887 h 6860712"/>
              <a:gd name="connsiteX11" fmla="*/ 2998751 w 4841276"/>
              <a:gd name="connsiteY11" fmla="*/ 5384132 h 6860712"/>
              <a:gd name="connsiteX12" fmla="*/ 2998751 w 4841276"/>
              <a:gd name="connsiteY12" fmla="*/ 6036549 h 6860712"/>
              <a:gd name="connsiteX13" fmla="*/ 2093345 w 4841276"/>
              <a:gd name="connsiteY13" fmla="*/ 6045427 h 6860712"/>
              <a:gd name="connsiteX14" fmla="*/ 2102223 w 4841276"/>
              <a:gd name="connsiteY14" fmla="*/ 6860712 h 6860712"/>
              <a:gd name="connsiteX15" fmla="*/ 1159428 w 4841276"/>
              <a:gd name="connsiteY15" fmla="*/ 6842957 h 6860712"/>
              <a:gd name="connsiteX16" fmla="*/ 1168305 w 4841276"/>
              <a:gd name="connsiteY16" fmla="*/ 6027672 h 6860712"/>
              <a:gd name="connsiteX17" fmla="*/ 204573 w 4841276"/>
              <a:gd name="connsiteY17" fmla="*/ 6027672 h 6860712"/>
              <a:gd name="connsiteX18" fmla="*/ 213450 w 4841276"/>
              <a:gd name="connsiteY18" fmla="*/ 4971958 h 6860712"/>
              <a:gd name="connsiteX19" fmla="*/ 428 w 4841276"/>
              <a:gd name="connsiteY19" fmla="*/ 4956355 h 6860712"/>
              <a:gd name="connsiteX20" fmla="*/ 8947 w 4841276"/>
              <a:gd name="connsiteY20" fmla="*/ 2666 h 6860712"/>
              <a:gd name="connsiteX21" fmla="*/ 209734 w 4841276"/>
              <a:gd name="connsiteY21" fmla="*/ 19344 h 6860712"/>
              <a:gd name="connsiteX22" fmla="*/ 209375 w 4841276"/>
              <a:gd name="connsiteY22" fmla="*/ 1525202 h 6860712"/>
              <a:gd name="connsiteX23" fmla="*/ 1157994 w 4841276"/>
              <a:gd name="connsiteY23" fmla="*/ 1533719 h 6860712"/>
              <a:gd name="connsiteX24" fmla="*/ 1177541 w 4841276"/>
              <a:gd name="connsiteY24" fmla="*/ 7084 h 6860712"/>
              <a:gd name="connsiteX0" fmla="*/ 1177541 w 4920027"/>
              <a:gd name="connsiteY0" fmla="*/ 7084 h 6860712"/>
              <a:gd name="connsiteX1" fmla="*/ 2084322 w 4920027"/>
              <a:gd name="connsiteY1" fmla="*/ 0 h 6860712"/>
              <a:gd name="connsiteX2" fmla="*/ 2112032 w 4920027"/>
              <a:gd name="connsiteY2" fmla="*/ 928916 h 6860712"/>
              <a:gd name="connsiteX3" fmla="*/ 3034160 w 4920027"/>
              <a:gd name="connsiteY3" fmla="*/ 928916 h 6860712"/>
              <a:gd name="connsiteX4" fmla="*/ 3024924 w 4920027"/>
              <a:gd name="connsiteY4" fmla="*/ 1171604 h 6860712"/>
              <a:gd name="connsiteX5" fmla="*/ 4003044 w 4920027"/>
              <a:gd name="connsiteY5" fmla="*/ 1163085 h 6860712"/>
              <a:gd name="connsiteX6" fmla="*/ 3993449 w 4920027"/>
              <a:gd name="connsiteY6" fmla="*/ 2780 h 6860712"/>
              <a:gd name="connsiteX7" fmla="*/ 4841276 w 4920027"/>
              <a:gd name="connsiteY7" fmla="*/ 2780 h 6860712"/>
              <a:gd name="connsiteX8" fmla="*/ 4919375 w 4920027"/>
              <a:gd name="connsiteY8" fmla="*/ 4816062 h 6860712"/>
              <a:gd name="connsiteX9" fmla="*/ 4795101 w 4920027"/>
              <a:gd name="connsiteY9" fmla="*/ 6860712 h 6860712"/>
              <a:gd name="connsiteX10" fmla="*/ 3957681 w 4920027"/>
              <a:gd name="connsiteY10" fmla="*/ 6842957 h 6860712"/>
              <a:gd name="connsiteX11" fmla="*/ 3939926 w 4920027"/>
              <a:gd name="connsiteY11" fmla="*/ 5401887 h 6860712"/>
              <a:gd name="connsiteX12" fmla="*/ 2998751 w 4920027"/>
              <a:gd name="connsiteY12" fmla="*/ 5384132 h 6860712"/>
              <a:gd name="connsiteX13" fmla="*/ 2998751 w 4920027"/>
              <a:gd name="connsiteY13" fmla="*/ 6036549 h 6860712"/>
              <a:gd name="connsiteX14" fmla="*/ 2093345 w 4920027"/>
              <a:gd name="connsiteY14" fmla="*/ 6045427 h 6860712"/>
              <a:gd name="connsiteX15" fmla="*/ 2102223 w 4920027"/>
              <a:gd name="connsiteY15" fmla="*/ 6860712 h 6860712"/>
              <a:gd name="connsiteX16" fmla="*/ 1159428 w 4920027"/>
              <a:gd name="connsiteY16" fmla="*/ 6842957 h 6860712"/>
              <a:gd name="connsiteX17" fmla="*/ 1168305 w 4920027"/>
              <a:gd name="connsiteY17" fmla="*/ 6027672 h 6860712"/>
              <a:gd name="connsiteX18" fmla="*/ 204573 w 4920027"/>
              <a:gd name="connsiteY18" fmla="*/ 6027672 h 6860712"/>
              <a:gd name="connsiteX19" fmla="*/ 213450 w 4920027"/>
              <a:gd name="connsiteY19" fmla="*/ 4971958 h 6860712"/>
              <a:gd name="connsiteX20" fmla="*/ 428 w 4920027"/>
              <a:gd name="connsiteY20" fmla="*/ 4956355 h 6860712"/>
              <a:gd name="connsiteX21" fmla="*/ 8947 w 4920027"/>
              <a:gd name="connsiteY21" fmla="*/ 2666 h 6860712"/>
              <a:gd name="connsiteX22" fmla="*/ 209734 w 4920027"/>
              <a:gd name="connsiteY22" fmla="*/ 19344 h 6860712"/>
              <a:gd name="connsiteX23" fmla="*/ 209375 w 4920027"/>
              <a:gd name="connsiteY23" fmla="*/ 1525202 h 6860712"/>
              <a:gd name="connsiteX24" fmla="*/ 1157994 w 4920027"/>
              <a:gd name="connsiteY24" fmla="*/ 1533719 h 6860712"/>
              <a:gd name="connsiteX25" fmla="*/ 1177541 w 4920027"/>
              <a:gd name="connsiteY25" fmla="*/ 7084 h 6860712"/>
              <a:gd name="connsiteX0" fmla="*/ 1177541 w 4925566"/>
              <a:gd name="connsiteY0" fmla="*/ 7084 h 6860712"/>
              <a:gd name="connsiteX1" fmla="*/ 2084322 w 4925566"/>
              <a:gd name="connsiteY1" fmla="*/ 0 h 6860712"/>
              <a:gd name="connsiteX2" fmla="*/ 2112032 w 4925566"/>
              <a:gd name="connsiteY2" fmla="*/ 928916 h 6860712"/>
              <a:gd name="connsiteX3" fmla="*/ 3034160 w 4925566"/>
              <a:gd name="connsiteY3" fmla="*/ 928916 h 6860712"/>
              <a:gd name="connsiteX4" fmla="*/ 3024924 w 4925566"/>
              <a:gd name="connsiteY4" fmla="*/ 1171604 h 6860712"/>
              <a:gd name="connsiteX5" fmla="*/ 4003044 w 4925566"/>
              <a:gd name="connsiteY5" fmla="*/ 1163085 h 6860712"/>
              <a:gd name="connsiteX6" fmla="*/ 3993449 w 4925566"/>
              <a:gd name="connsiteY6" fmla="*/ 2780 h 6860712"/>
              <a:gd name="connsiteX7" fmla="*/ 4841276 w 4925566"/>
              <a:gd name="connsiteY7" fmla="*/ 2780 h 6860712"/>
              <a:gd name="connsiteX8" fmla="*/ 4795101 w 4925566"/>
              <a:gd name="connsiteY8" fmla="*/ 6860712 h 6860712"/>
              <a:gd name="connsiteX9" fmla="*/ 3957681 w 4925566"/>
              <a:gd name="connsiteY9" fmla="*/ 6842957 h 6860712"/>
              <a:gd name="connsiteX10" fmla="*/ 3939926 w 4925566"/>
              <a:gd name="connsiteY10" fmla="*/ 5401887 h 6860712"/>
              <a:gd name="connsiteX11" fmla="*/ 2998751 w 4925566"/>
              <a:gd name="connsiteY11" fmla="*/ 5384132 h 6860712"/>
              <a:gd name="connsiteX12" fmla="*/ 2998751 w 4925566"/>
              <a:gd name="connsiteY12" fmla="*/ 6036549 h 6860712"/>
              <a:gd name="connsiteX13" fmla="*/ 2093345 w 4925566"/>
              <a:gd name="connsiteY13" fmla="*/ 6045427 h 6860712"/>
              <a:gd name="connsiteX14" fmla="*/ 2102223 w 4925566"/>
              <a:gd name="connsiteY14" fmla="*/ 6860712 h 6860712"/>
              <a:gd name="connsiteX15" fmla="*/ 1159428 w 4925566"/>
              <a:gd name="connsiteY15" fmla="*/ 6842957 h 6860712"/>
              <a:gd name="connsiteX16" fmla="*/ 1168305 w 4925566"/>
              <a:gd name="connsiteY16" fmla="*/ 6027672 h 6860712"/>
              <a:gd name="connsiteX17" fmla="*/ 204573 w 4925566"/>
              <a:gd name="connsiteY17" fmla="*/ 6027672 h 6860712"/>
              <a:gd name="connsiteX18" fmla="*/ 213450 w 4925566"/>
              <a:gd name="connsiteY18" fmla="*/ 4971958 h 6860712"/>
              <a:gd name="connsiteX19" fmla="*/ 428 w 4925566"/>
              <a:gd name="connsiteY19" fmla="*/ 4956355 h 6860712"/>
              <a:gd name="connsiteX20" fmla="*/ 8947 w 4925566"/>
              <a:gd name="connsiteY20" fmla="*/ 2666 h 6860712"/>
              <a:gd name="connsiteX21" fmla="*/ 209734 w 4925566"/>
              <a:gd name="connsiteY21" fmla="*/ 19344 h 6860712"/>
              <a:gd name="connsiteX22" fmla="*/ 209375 w 4925566"/>
              <a:gd name="connsiteY22" fmla="*/ 1525202 h 6860712"/>
              <a:gd name="connsiteX23" fmla="*/ 1157994 w 4925566"/>
              <a:gd name="connsiteY23" fmla="*/ 1533719 h 6860712"/>
              <a:gd name="connsiteX24" fmla="*/ 1177541 w 4925566"/>
              <a:gd name="connsiteY24" fmla="*/ 7084 h 6860712"/>
              <a:gd name="connsiteX0" fmla="*/ 1177541 w 4894476"/>
              <a:gd name="connsiteY0" fmla="*/ 7084 h 6860712"/>
              <a:gd name="connsiteX1" fmla="*/ 2084322 w 4894476"/>
              <a:gd name="connsiteY1" fmla="*/ 0 h 6860712"/>
              <a:gd name="connsiteX2" fmla="*/ 2112032 w 4894476"/>
              <a:gd name="connsiteY2" fmla="*/ 928916 h 6860712"/>
              <a:gd name="connsiteX3" fmla="*/ 3034160 w 4894476"/>
              <a:gd name="connsiteY3" fmla="*/ 928916 h 6860712"/>
              <a:gd name="connsiteX4" fmla="*/ 3024924 w 4894476"/>
              <a:gd name="connsiteY4" fmla="*/ 1171604 h 6860712"/>
              <a:gd name="connsiteX5" fmla="*/ 4003044 w 4894476"/>
              <a:gd name="connsiteY5" fmla="*/ 1163085 h 6860712"/>
              <a:gd name="connsiteX6" fmla="*/ 3993449 w 4894476"/>
              <a:gd name="connsiteY6" fmla="*/ 2780 h 6860712"/>
              <a:gd name="connsiteX7" fmla="*/ 4841276 w 4894476"/>
              <a:gd name="connsiteY7" fmla="*/ 2780 h 6860712"/>
              <a:gd name="connsiteX8" fmla="*/ 4777331 w 4894476"/>
              <a:gd name="connsiteY8" fmla="*/ 4869328 h 6860712"/>
              <a:gd name="connsiteX9" fmla="*/ 4795101 w 4894476"/>
              <a:gd name="connsiteY9" fmla="*/ 6860712 h 6860712"/>
              <a:gd name="connsiteX10" fmla="*/ 3957681 w 4894476"/>
              <a:gd name="connsiteY10" fmla="*/ 6842957 h 6860712"/>
              <a:gd name="connsiteX11" fmla="*/ 3939926 w 4894476"/>
              <a:gd name="connsiteY11" fmla="*/ 5401887 h 6860712"/>
              <a:gd name="connsiteX12" fmla="*/ 2998751 w 4894476"/>
              <a:gd name="connsiteY12" fmla="*/ 5384132 h 6860712"/>
              <a:gd name="connsiteX13" fmla="*/ 2998751 w 4894476"/>
              <a:gd name="connsiteY13" fmla="*/ 6036549 h 6860712"/>
              <a:gd name="connsiteX14" fmla="*/ 2093345 w 4894476"/>
              <a:gd name="connsiteY14" fmla="*/ 6045427 h 6860712"/>
              <a:gd name="connsiteX15" fmla="*/ 2102223 w 4894476"/>
              <a:gd name="connsiteY15" fmla="*/ 6860712 h 6860712"/>
              <a:gd name="connsiteX16" fmla="*/ 1159428 w 4894476"/>
              <a:gd name="connsiteY16" fmla="*/ 6842957 h 6860712"/>
              <a:gd name="connsiteX17" fmla="*/ 1168305 w 4894476"/>
              <a:gd name="connsiteY17" fmla="*/ 6027672 h 6860712"/>
              <a:gd name="connsiteX18" fmla="*/ 204573 w 4894476"/>
              <a:gd name="connsiteY18" fmla="*/ 6027672 h 6860712"/>
              <a:gd name="connsiteX19" fmla="*/ 213450 w 4894476"/>
              <a:gd name="connsiteY19" fmla="*/ 4971958 h 6860712"/>
              <a:gd name="connsiteX20" fmla="*/ 428 w 4894476"/>
              <a:gd name="connsiteY20" fmla="*/ 4956355 h 6860712"/>
              <a:gd name="connsiteX21" fmla="*/ 8947 w 4894476"/>
              <a:gd name="connsiteY21" fmla="*/ 2666 h 6860712"/>
              <a:gd name="connsiteX22" fmla="*/ 209734 w 4894476"/>
              <a:gd name="connsiteY22" fmla="*/ 19344 h 6860712"/>
              <a:gd name="connsiteX23" fmla="*/ 209375 w 4894476"/>
              <a:gd name="connsiteY23" fmla="*/ 1525202 h 6860712"/>
              <a:gd name="connsiteX24" fmla="*/ 1157994 w 4894476"/>
              <a:gd name="connsiteY24" fmla="*/ 1533719 h 6860712"/>
              <a:gd name="connsiteX25" fmla="*/ 1177541 w 4894476"/>
              <a:gd name="connsiteY25" fmla="*/ 7084 h 6860712"/>
              <a:gd name="connsiteX0" fmla="*/ 1177541 w 4925566"/>
              <a:gd name="connsiteY0" fmla="*/ 7084 h 6860712"/>
              <a:gd name="connsiteX1" fmla="*/ 2084322 w 4925566"/>
              <a:gd name="connsiteY1" fmla="*/ 0 h 6860712"/>
              <a:gd name="connsiteX2" fmla="*/ 2112032 w 4925566"/>
              <a:gd name="connsiteY2" fmla="*/ 928916 h 6860712"/>
              <a:gd name="connsiteX3" fmla="*/ 3034160 w 4925566"/>
              <a:gd name="connsiteY3" fmla="*/ 928916 h 6860712"/>
              <a:gd name="connsiteX4" fmla="*/ 3024924 w 4925566"/>
              <a:gd name="connsiteY4" fmla="*/ 1171604 h 6860712"/>
              <a:gd name="connsiteX5" fmla="*/ 4003044 w 4925566"/>
              <a:gd name="connsiteY5" fmla="*/ 1163085 h 6860712"/>
              <a:gd name="connsiteX6" fmla="*/ 3993449 w 4925566"/>
              <a:gd name="connsiteY6" fmla="*/ 2780 h 6860712"/>
              <a:gd name="connsiteX7" fmla="*/ 4841276 w 4925566"/>
              <a:gd name="connsiteY7" fmla="*/ 2780 h 6860712"/>
              <a:gd name="connsiteX8" fmla="*/ 4795101 w 4925566"/>
              <a:gd name="connsiteY8" fmla="*/ 6860712 h 6860712"/>
              <a:gd name="connsiteX9" fmla="*/ 3957681 w 4925566"/>
              <a:gd name="connsiteY9" fmla="*/ 6842957 h 6860712"/>
              <a:gd name="connsiteX10" fmla="*/ 3939926 w 4925566"/>
              <a:gd name="connsiteY10" fmla="*/ 5401887 h 6860712"/>
              <a:gd name="connsiteX11" fmla="*/ 2998751 w 4925566"/>
              <a:gd name="connsiteY11" fmla="*/ 5384132 h 6860712"/>
              <a:gd name="connsiteX12" fmla="*/ 2998751 w 4925566"/>
              <a:gd name="connsiteY12" fmla="*/ 6036549 h 6860712"/>
              <a:gd name="connsiteX13" fmla="*/ 2093345 w 4925566"/>
              <a:gd name="connsiteY13" fmla="*/ 6045427 h 6860712"/>
              <a:gd name="connsiteX14" fmla="*/ 2102223 w 4925566"/>
              <a:gd name="connsiteY14" fmla="*/ 6860712 h 6860712"/>
              <a:gd name="connsiteX15" fmla="*/ 1159428 w 4925566"/>
              <a:gd name="connsiteY15" fmla="*/ 6842957 h 6860712"/>
              <a:gd name="connsiteX16" fmla="*/ 1168305 w 4925566"/>
              <a:gd name="connsiteY16" fmla="*/ 6027672 h 6860712"/>
              <a:gd name="connsiteX17" fmla="*/ 204573 w 4925566"/>
              <a:gd name="connsiteY17" fmla="*/ 6027672 h 6860712"/>
              <a:gd name="connsiteX18" fmla="*/ 213450 w 4925566"/>
              <a:gd name="connsiteY18" fmla="*/ 4971958 h 6860712"/>
              <a:gd name="connsiteX19" fmla="*/ 428 w 4925566"/>
              <a:gd name="connsiteY19" fmla="*/ 4956355 h 6860712"/>
              <a:gd name="connsiteX20" fmla="*/ 8947 w 4925566"/>
              <a:gd name="connsiteY20" fmla="*/ 2666 h 6860712"/>
              <a:gd name="connsiteX21" fmla="*/ 209734 w 4925566"/>
              <a:gd name="connsiteY21" fmla="*/ 19344 h 6860712"/>
              <a:gd name="connsiteX22" fmla="*/ 209375 w 4925566"/>
              <a:gd name="connsiteY22" fmla="*/ 1525202 h 6860712"/>
              <a:gd name="connsiteX23" fmla="*/ 1157994 w 4925566"/>
              <a:gd name="connsiteY23" fmla="*/ 1533719 h 6860712"/>
              <a:gd name="connsiteX24" fmla="*/ 1177541 w 4925566"/>
              <a:gd name="connsiteY24" fmla="*/ 7084 h 6860712"/>
              <a:gd name="connsiteX0" fmla="*/ 1177541 w 4899258"/>
              <a:gd name="connsiteY0" fmla="*/ 7084 h 6860712"/>
              <a:gd name="connsiteX1" fmla="*/ 2084322 w 4899258"/>
              <a:gd name="connsiteY1" fmla="*/ 0 h 6860712"/>
              <a:gd name="connsiteX2" fmla="*/ 2112032 w 4899258"/>
              <a:gd name="connsiteY2" fmla="*/ 928916 h 6860712"/>
              <a:gd name="connsiteX3" fmla="*/ 3034160 w 4899258"/>
              <a:gd name="connsiteY3" fmla="*/ 928916 h 6860712"/>
              <a:gd name="connsiteX4" fmla="*/ 3024924 w 4899258"/>
              <a:gd name="connsiteY4" fmla="*/ 1171604 h 6860712"/>
              <a:gd name="connsiteX5" fmla="*/ 4003044 w 4899258"/>
              <a:gd name="connsiteY5" fmla="*/ 1163085 h 6860712"/>
              <a:gd name="connsiteX6" fmla="*/ 3993449 w 4899258"/>
              <a:gd name="connsiteY6" fmla="*/ 2780 h 6860712"/>
              <a:gd name="connsiteX7" fmla="*/ 4841276 w 4899258"/>
              <a:gd name="connsiteY7" fmla="*/ 2780 h 6860712"/>
              <a:gd name="connsiteX8" fmla="*/ 4786209 w 4899258"/>
              <a:gd name="connsiteY8" fmla="*/ 4887084 h 6860712"/>
              <a:gd name="connsiteX9" fmla="*/ 4795101 w 4899258"/>
              <a:gd name="connsiteY9" fmla="*/ 6860712 h 6860712"/>
              <a:gd name="connsiteX10" fmla="*/ 3957681 w 4899258"/>
              <a:gd name="connsiteY10" fmla="*/ 6842957 h 6860712"/>
              <a:gd name="connsiteX11" fmla="*/ 3939926 w 4899258"/>
              <a:gd name="connsiteY11" fmla="*/ 5401887 h 6860712"/>
              <a:gd name="connsiteX12" fmla="*/ 2998751 w 4899258"/>
              <a:gd name="connsiteY12" fmla="*/ 5384132 h 6860712"/>
              <a:gd name="connsiteX13" fmla="*/ 2998751 w 4899258"/>
              <a:gd name="connsiteY13" fmla="*/ 6036549 h 6860712"/>
              <a:gd name="connsiteX14" fmla="*/ 2093345 w 4899258"/>
              <a:gd name="connsiteY14" fmla="*/ 6045427 h 6860712"/>
              <a:gd name="connsiteX15" fmla="*/ 2102223 w 4899258"/>
              <a:gd name="connsiteY15" fmla="*/ 6860712 h 6860712"/>
              <a:gd name="connsiteX16" fmla="*/ 1159428 w 4899258"/>
              <a:gd name="connsiteY16" fmla="*/ 6842957 h 6860712"/>
              <a:gd name="connsiteX17" fmla="*/ 1168305 w 4899258"/>
              <a:gd name="connsiteY17" fmla="*/ 6027672 h 6860712"/>
              <a:gd name="connsiteX18" fmla="*/ 204573 w 4899258"/>
              <a:gd name="connsiteY18" fmla="*/ 6027672 h 6860712"/>
              <a:gd name="connsiteX19" fmla="*/ 213450 w 4899258"/>
              <a:gd name="connsiteY19" fmla="*/ 4971958 h 6860712"/>
              <a:gd name="connsiteX20" fmla="*/ 428 w 4899258"/>
              <a:gd name="connsiteY20" fmla="*/ 4956355 h 6860712"/>
              <a:gd name="connsiteX21" fmla="*/ 8947 w 4899258"/>
              <a:gd name="connsiteY21" fmla="*/ 2666 h 6860712"/>
              <a:gd name="connsiteX22" fmla="*/ 209734 w 4899258"/>
              <a:gd name="connsiteY22" fmla="*/ 19344 h 6860712"/>
              <a:gd name="connsiteX23" fmla="*/ 209375 w 4899258"/>
              <a:gd name="connsiteY23" fmla="*/ 1525202 h 6860712"/>
              <a:gd name="connsiteX24" fmla="*/ 1157994 w 4899258"/>
              <a:gd name="connsiteY24" fmla="*/ 1533719 h 6860712"/>
              <a:gd name="connsiteX25" fmla="*/ 1177541 w 4899258"/>
              <a:gd name="connsiteY25" fmla="*/ 7084 h 6860712"/>
              <a:gd name="connsiteX0" fmla="*/ 1177541 w 4889665"/>
              <a:gd name="connsiteY0" fmla="*/ 7084 h 6860712"/>
              <a:gd name="connsiteX1" fmla="*/ 2084322 w 4889665"/>
              <a:gd name="connsiteY1" fmla="*/ 0 h 6860712"/>
              <a:gd name="connsiteX2" fmla="*/ 2112032 w 4889665"/>
              <a:gd name="connsiteY2" fmla="*/ 928916 h 6860712"/>
              <a:gd name="connsiteX3" fmla="*/ 3034160 w 4889665"/>
              <a:gd name="connsiteY3" fmla="*/ 928916 h 6860712"/>
              <a:gd name="connsiteX4" fmla="*/ 3024924 w 4889665"/>
              <a:gd name="connsiteY4" fmla="*/ 1171604 h 6860712"/>
              <a:gd name="connsiteX5" fmla="*/ 4003044 w 4889665"/>
              <a:gd name="connsiteY5" fmla="*/ 1163085 h 6860712"/>
              <a:gd name="connsiteX6" fmla="*/ 3993449 w 4889665"/>
              <a:gd name="connsiteY6" fmla="*/ 2780 h 6860712"/>
              <a:gd name="connsiteX7" fmla="*/ 4841276 w 4889665"/>
              <a:gd name="connsiteY7" fmla="*/ 2780 h 6860712"/>
              <a:gd name="connsiteX8" fmla="*/ 4786209 w 4889665"/>
              <a:gd name="connsiteY8" fmla="*/ 4887084 h 6860712"/>
              <a:gd name="connsiteX9" fmla="*/ 4795101 w 4889665"/>
              <a:gd name="connsiteY9" fmla="*/ 6860712 h 6860712"/>
              <a:gd name="connsiteX10" fmla="*/ 3957681 w 4889665"/>
              <a:gd name="connsiteY10" fmla="*/ 6842957 h 6860712"/>
              <a:gd name="connsiteX11" fmla="*/ 3939926 w 4889665"/>
              <a:gd name="connsiteY11" fmla="*/ 5401887 h 6860712"/>
              <a:gd name="connsiteX12" fmla="*/ 2998751 w 4889665"/>
              <a:gd name="connsiteY12" fmla="*/ 5384132 h 6860712"/>
              <a:gd name="connsiteX13" fmla="*/ 2998751 w 4889665"/>
              <a:gd name="connsiteY13" fmla="*/ 6036549 h 6860712"/>
              <a:gd name="connsiteX14" fmla="*/ 2093345 w 4889665"/>
              <a:gd name="connsiteY14" fmla="*/ 6045427 h 6860712"/>
              <a:gd name="connsiteX15" fmla="*/ 2102223 w 4889665"/>
              <a:gd name="connsiteY15" fmla="*/ 6860712 h 6860712"/>
              <a:gd name="connsiteX16" fmla="*/ 1159428 w 4889665"/>
              <a:gd name="connsiteY16" fmla="*/ 6842957 h 6860712"/>
              <a:gd name="connsiteX17" fmla="*/ 1168305 w 4889665"/>
              <a:gd name="connsiteY17" fmla="*/ 6027672 h 6860712"/>
              <a:gd name="connsiteX18" fmla="*/ 204573 w 4889665"/>
              <a:gd name="connsiteY18" fmla="*/ 6027672 h 6860712"/>
              <a:gd name="connsiteX19" fmla="*/ 213450 w 4889665"/>
              <a:gd name="connsiteY19" fmla="*/ 4971958 h 6860712"/>
              <a:gd name="connsiteX20" fmla="*/ 428 w 4889665"/>
              <a:gd name="connsiteY20" fmla="*/ 4956355 h 6860712"/>
              <a:gd name="connsiteX21" fmla="*/ 8947 w 4889665"/>
              <a:gd name="connsiteY21" fmla="*/ 2666 h 6860712"/>
              <a:gd name="connsiteX22" fmla="*/ 209734 w 4889665"/>
              <a:gd name="connsiteY22" fmla="*/ 19344 h 6860712"/>
              <a:gd name="connsiteX23" fmla="*/ 209375 w 4889665"/>
              <a:gd name="connsiteY23" fmla="*/ 1525202 h 6860712"/>
              <a:gd name="connsiteX24" fmla="*/ 1157994 w 4889665"/>
              <a:gd name="connsiteY24" fmla="*/ 1533719 h 6860712"/>
              <a:gd name="connsiteX25" fmla="*/ 1177541 w 4889665"/>
              <a:gd name="connsiteY25" fmla="*/ 7084 h 6860712"/>
              <a:gd name="connsiteX0" fmla="*/ 1177541 w 4892956"/>
              <a:gd name="connsiteY0" fmla="*/ 7084 h 6860712"/>
              <a:gd name="connsiteX1" fmla="*/ 2084322 w 4892956"/>
              <a:gd name="connsiteY1" fmla="*/ 0 h 6860712"/>
              <a:gd name="connsiteX2" fmla="*/ 2112032 w 4892956"/>
              <a:gd name="connsiteY2" fmla="*/ 928916 h 6860712"/>
              <a:gd name="connsiteX3" fmla="*/ 3034160 w 4892956"/>
              <a:gd name="connsiteY3" fmla="*/ 928916 h 6860712"/>
              <a:gd name="connsiteX4" fmla="*/ 3024924 w 4892956"/>
              <a:gd name="connsiteY4" fmla="*/ 1171604 h 6860712"/>
              <a:gd name="connsiteX5" fmla="*/ 4003044 w 4892956"/>
              <a:gd name="connsiteY5" fmla="*/ 1163085 h 6860712"/>
              <a:gd name="connsiteX6" fmla="*/ 3993449 w 4892956"/>
              <a:gd name="connsiteY6" fmla="*/ 2780 h 6860712"/>
              <a:gd name="connsiteX7" fmla="*/ 4841276 w 4892956"/>
              <a:gd name="connsiteY7" fmla="*/ 2780 h 6860712"/>
              <a:gd name="connsiteX8" fmla="*/ 4786209 w 4892956"/>
              <a:gd name="connsiteY8" fmla="*/ 4887084 h 6860712"/>
              <a:gd name="connsiteX9" fmla="*/ 4795101 w 4892956"/>
              <a:gd name="connsiteY9" fmla="*/ 6860712 h 6860712"/>
              <a:gd name="connsiteX10" fmla="*/ 3957681 w 4892956"/>
              <a:gd name="connsiteY10" fmla="*/ 6842957 h 6860712"/>
              <a:gd name="connsiteX11" fmla="*/ 3939926 w 4892956"/>
              <a:gd name="connsiteY11" fmla="*/ 5401887 h 6860712"/>
              <a:gd name="connsiteX12" fmla="*/ 2998751 w 4892956"/>
              <a:gd name="connsiteY12" fmla="*/ 5384132 h 6860712"/>
              <a:gd name="connsiteX13" fmla="*/ 2998751 w 4892956"/>
              <a:gd name="connsiteY13" fmla="*/ 6036549 h 6860712"/>
              <a:gd name="connsiteX14" fmla="*/ 2093345 w 4892956"/>
              <a:gd name="connsiteY14" fmla="*/ 6045427 h 6860712"/>
              <a:gd name="connsiteX15" fmla="*/ 2102223 w 4892956"/>
              <a:gd name="connsiteY15" fmla="*/ 6860712 h 6860712"/>
              <a:gd name="connsiteX16" fmla="*/ 1159428 w 4892956"/>
              <a:gd name="connsiteY16" fmla="*/ 6842957 h 6860712"/>
              <a:gd name="connsiteX17" fmla="*/ 1168305 w 4892956"/>
              <a:gd name="connsiteY17" fmla="*/ 6027672 h 6860712"/>
              <a:gd name="connsiteX18" fmla="*/ 204573 w 4892956"/>
              <a:gd name="connsiteY18" fmla="*/ 6027672 h 6860712"/>
              <a:gd name="connsiteX19" fmla="*/ 213450 w 4892956"/>
              <a:gd name="connsiteY19" fmla="*/ 4971958 h 6860712"/>
              <a:gd name="connsiteX20" fmla="*/ 428 w 4892956"/>
              <a:gd name="connsiteY20" fmla="*/ 4956355 h 6860712"/>
              <a:gd name="connsiteX21" fmla="*/ 8947 w 4892956"/>
              <a:gd name="connsiteY21" fmla="*/ 2666 h 6860712"/>
              <a:gd name="connsiteX22" fmla="*/ 209734 w 4892956"/>
              <a:gd name="connsiteY22" fmla="*/ 19344 h 6860712"/>
              <a:gd name="connsiteX23" fmla="*/ 209375 w 4892956"/>
              <a:gd name="connsiteY23" fmla="*/ 1525202 h 6860712"/>
              <a:gd name="connsiteX24" fmla="*/ 1157994 w 4892956"/>
              <a:gd name="connsiteY24" fmla="*/ 1533719 h 6860712"/>
              <a:gd name="connsiteX25" fmla="*/ 1177541 w 4892956"/>
              <a:gd name="connsiteY25" fmla="*/ 7084 h 6860712"/>
              <a:gd name="connsiteX0" fmla="*/ 1177541 w 4889665"/>
              <a:gd name="connsiteY0" fmla="*/ 7084 h 6860712"/>
              <a:gd name="connsiteX1" fmla="*/ 2084322 w 4889665"/>
              <a:gd name="connsiteY1" fmla="*/ 0 h 6860712"/>
              <a:gd name="connsiteX2" fmla="*/ 2112032 w 4889665"/>
              <a:gd name="connsiteY2" fmla="*/ 928916 h 6860712"/>
              <a:gd name="connsiteX3" fmla="*/ 3034160 w 4889665"/>
              <a:gd name="connsiteY3" fmla="*/ 928916 h 6860712"/>
              <a:gd name="connsiteX4" fmla="*/ 3024924 w 4889665"/>
              <a:gd name="connsiteY4" fmla="*/ 1171604 h 6860712"/>
              <a:gd name="connsiteX5" fmla="*/ 4003044 w 4889665"/>
              <a:gd name="connsiteY5" fmla="*/ 1163085 h 6860712"/>
              <a:gd name="connsiteX6" fmla="*/ 3993449 w 4889665"/>
              <a:gd name="connsiteY6" fmla="*/ 2780 h 6860712"/>
              <a:gd name="connsiteX7" fmla="*/ 4841276 w 4889665"/>
              <a:gd name="connsiteY7" fmla="*/ 2780 h 6860712"/>
              <a:gd name="connsiteX8" fmla="*/ 4786209 w 4889665"/>
              <a:gd name="connsiteY8" fmla="*/ 4887084 h 6860712"/>
              <a:gd name="connsiteX9" fmla="*/ 4795101 w 4889665"/>
              <a:gd name="connsiteY9" fmla="*/ 6860712 h 6860712"/>
              <a:gd name="connsiteX10" fmla="*/ 3957681 w 4889665"/>
              <a:gd name="connsiteY10" fmla="*/ 6842957 h 6860712"/>
              <a:gd name="connsiteX11" fmla="*/ 3939926 w 4889665"/>
              <a:gd name="connsiteY11" fmla="*/ 5401887 h 6860712"/>
              <a:gd name="connsiteX12" fmla="*/ 2998751 w 4889665"/>
              <a:gd name="connsiteY12" fmla="*/ 5384132 h 6860712"/>
              <a:gd name="connsiteX13" fmla="*/ 2998751 w 4889665"/>
              <a:gd name="connsiteY13" fmla="*/ 6036549 h 6860712"/>
              <a:gd name="connsiteX14" fmla="*/ 2093345 w 4889665"/>
              <a:gd name="connsiteY14" fmla="*/ 6045427 h 6860712"/>
              <a:gd name="connsiteX15" fmla="*/ 2102223 w 4889665"/>
              <a:gd name="connsiteY15" fmla="*/ 6860712 h 6860712"/>
              <a:gd name="connsiteX16" fmla="*/ 1159428 w 4889665"/>
              <a:gd name="connsiteY16" fmla="*/ 6842957 h 6860712"/>
              <a:gd name="connsiteX17" fmla="*/ 1168305 w 4889665"/>
              <a:gd name="connsiteY17" fmla="*/ 6027672 h 6860712"/>
              <a:gd name="connsiteX18" fmla="*/ 204573 w 4889665"/>
              <a:gd name="connsiteY18" fmla="*/ 6027672 h 6860712"/>
              <a:gd name="connsiteX19" fmla="*/ 213450 w 4889665"/>
              <a:gd name="connsiteY19" fmla="*/ 4971958 h 6860712"/>
              <a:gd name="connsiteX20" fmla="*/ 428 w 4889665"/>
              <a:gd name="connsiteY20" fmla="*/ 4956355 h 6860712"/>
              <a:gd name="connsiteX21" fmla="*/ 8947 w 4889665"/>
              <a:gd name="connsiteY21" fmla="*/ 2666 h 6860712"/>
              <a:gd name="connsiteX22" fmla="*/ 209734 w 4889665"/>
              <a:gd name="connsiteY22" fmla="*/ 19344 h 6860712"/>
              <a:gd name="connsiteX23" fmla="*/ 209375 w 4889665"/>
              <a:gd name="connsiteY23" fmla="*/ 1525202 h 6860712"/>
              <a:gd name="connsiteX24" fmla="*/ 1157994 w 4889665"/>
              <a:gd name="connsiteY24" fmla="*/ 1533719 h 6860712"/>
              <a:gd name="connsiteX25" fmla="*/ 1177541 w 4889665"/>
              <a:gd name="connsiteY25" fmla="*/ 7084 h 6860712"/>
              <a:gd name="connsiteX0" fmla="*/ 1177541 w 4889203"/>
              <a:gd name="connsiteY0" fmla="*/ 7084 h 6887345"/>
              <a:gd name="connsiteX1" fmla="*/ 2084322 w 4889203"/>
              <a:gd name="connsiteY1" fmla="*/ 0 h 6887345"/>
              <a:gd name="connsiteX2" fmla="*/ 2112032 w 4889203"/>
              <a:gd name="connsiteY2" fmla="*/ 928916 h 6887345"/>
              <a:gd name="connsiteX3" fmla="*/ 3034160 w 4889203"/>
              <a:gd name="connsiteY3" fmla="*/ 928916 h 6887345"/>
              <a:gd name="connsiteX4" fmla="*/ 3024924 w 4889203"/>
              <a:gd name="connsiteY4" fmla="*/ 1171604 h 6887345"/>
              <a:gd name="connsiteX5" fmla="*/ 4003044 w 4889203"/>
              <a:gd name="connsiteY5" fmla="*/ 1163085 h 6887345"/>
              <a:gd name="connsiteX6" fmla="*/ 3993449 w 4889203"/>
              <a:gd name="connsiteY6" fmla="*/ 2780 h 6887345"/>
              <a:gd name="connsiteX7" fmla="*/ 4841276 w 4889203"/>
              <a:gd name="connsiteY7" fmla="*/ 2780 h 6887345"/>
              <a:gd name="connsiteX8" fmla="*/ 4786209 w 4889203"/>
              <a:gd name="connsiteY8" fmla="*/ 4887084 h 6887345"/>
              <a:gd name="connsiteX9" fmla="*/ 4812857 w 4889203"/>
              <a:gd name="connsiteY9" fmla="*/ 6887345 h 6887345"/>
              <a:gd name="connsiteX10" fmla="*/ 3957681 w 4889203"/>
              <a:gd name="connsiteY10" fmla="*/ 6842957 h 6887345"/>
              <a:gd name="connsiteX11" fmla="*/ 3939926 w 4889203"/>
              <a:gd name="connsiteY11" fmla="*/ 5401887 h 6887345"/>
              <a:gd name="connsiteX12" fmla="*/ 2998751 w 4889203"/>
              <a:gd name="connsiteY12" fmla="*/ 5384132 h 6887345"/>
              <a:gd name="connsiteX13" fmla="*/ 2998751 w 4889203"/>
              <a:gd name="connsiteY13" fmla="*/ 6036549 h 6887345"/>
              <a:gd name="connsiteX14" fmla="*/ 2093345 w 4889203"/>
              <a:gd name="connsiteY14" fmla="*/ 6045427 h 6887345"/>
              <a:gd name="connsiteX15" fmla="*/ 2102223 w 4889203"/>
              <a:gd name="connsiteY15" fmla="*/ 6860712 h 6887345"/>
              <a:gd name="connsiteX16" fmla="*/ 1159428 w 4889203"/>
              <a:gd name="connsiteY16" fmla="*/ 6842957 h 6887345"/>
              <a:gd name="connsiteX17" fmla="*/ 1168305 w 4889203"/>
              <a:gd name="connsiteY17" fmla="*/ 6027672 h 6887345"/>
              <a:gd name="connsiteX18" fmla="*/ 204573 w 4889203"/>
              <a:gd name="connsiteY18" fmla="*/ 6027672 h 6887345"/>
              <a:gd name="connsiteX19" fmla="*/ 213450 w 4889203"/>
              <a:gd name="connsiteY19" fmla="*/ 4971958 h 6887345"/>
              <a:gd name="connsiteX20" fmla="*/ 428 w 4889203"/>
              <a:gd name="connsiteY20" fmla="*/ 4956355 h 6887345"/>
              <a:gd name="connsiteX21" fmla="*/ 8947 w 4889203"/>
              <a:gd name="connsiteY21" fmla="*/ 2666 h 6887345"/>
              <a:gd name="connsiteX22" fmla="*/ 209734 w 4889203"/>
              <a:gd name="connsiteY22" fmla="*/ 19344 h 6887345"/>
              <a:gd name="connsiteX23" fmla="*/ 209375 w 4889203"/>
              <a:gd name="connsiteY23" fmla="*/ 1525202 h 6887345"/>
              <a:gd name="connsiteX24" fmla="*/ 1157994 w 4889203"/>
              <a:gd name="connsiteY24" fmla="*/ 1533719 h 6887345"/>
              <a:gd name="connsiteX25" fmla="*/ 1177541 w 4889203"/>
              <a:gd name="connsiteY25" fmla="*/ 7084 h 6887345"/>
              <a:gd name="connsiteX0" fmla="*/ 1177541 w 4889203"/>
              <a:gd name="connsiteY0" fmla="*/ 7084 h 6887345"/>
              <a:gd name="connsiteX1" fmla="*/ 2084322 w 4889203"/>
              <a:gd name="connsiteY1" fmla="*/ 0 h 6887345"/>
              <a:gd name="connsiteX2" fmla="*/ 2112032 w 4889203"/>
              <a:gd name="connsiteY2" fmla="*/ 928916 h 6887345"/>
              <a:gd name="connsiteX3" fmla="*/ 3034160 w 4889203"/>
              <a:gd name="connsiteY3" fmla="*/ 928916 h 6887345"/>
              <a:gd name="connsiteX4" fmla="*/ 3024924 w 4889203"/>
              <a:gd name="connsiteY4" fmla="*/ 1171604 h 6887345"/>
              <a:gd name="connsiteX5" fmla="*/ 4003044 w 4889203"/>
              <a:gd name="connsiteY5" fmla="*/ 1163085 h 6887345"/>
              <a:gd name="connsiteX6" fmla="*/ 3993449 w 4889203"/>
              <a:gd name="connsiteY6" fmla="*/ 2780 h 6887345"/>
              <a:gd name="connsiteX7" fmla="*/ 4841276 w 4889203"/>
              <a:gd name="connsiteY7" fmla="*/ 2780 h 6887345"/>
              <a:gd name="connsiteX8" fmla="*/ 4786209 w 4889203"/>
              <a:gd name="connsiteY8" fmla="*/ 4887084 h 6887345"/>
              <a:gd name="connsiteX9" fmla="*/ 4812857 w 4889203"/>
              <a:gd name="connsiteY9" fmla="*/ 6887345 h 6887345"/>
              <a:gd name="connsiteX10" fmla="*/ 3957681 w 4889203"/>
              <a:gd name="connsiteY10" fmla="*/ 6842957 h 6887345"/>
              <a:gd name="connsiteX11" fmla="*/ 3939926 w 4889203"/>
              <a:gd name="connsiteY11" fmla="*/ 5401887 h 6887345"/>
              <a:gd name="connsiteX12" fmla="*/ 2998751 w 4889203"/>
              <a:gd name="connsiteY12" fmla="*/ 5384132 h 6887345"/>
              <a:gd name="connsiteX13" fmla="*/ 2998751 w 4889203"/>
              <a:gd name="connsiteY13" fmla="*/ 6036549 h 6887345"/>
              <a:gd name="connsiteX14" fmla="*/ 2093345 w 4889203"/>
              <a:gd name="connsiteY14" fmla="*/ 6045427 h 6887345"/>
              <a:gd name="connsiteX15" fmla="*/ 2102223 w 4889203"/>
              <a:gd name="connsiteY15" fmla="*/ 6860712 h 6887345"/>
              <a:gd name="connsiteX16" fmla="*/ 1159428 w 4889203"/>
              <a:gd name="connsiteY16" fmla="*/ 6842957 h 6887345"/>
              <a:gd name="connsiteX17" fmla="*/ 1168305 w 4889203"/>
              <a:gd name="connsiteY17" fmla="*/ 6027672 h 6887345"/>
              <a:gd name="connsiteX18" fmla="*/ 204573 w 4889203"/>
              <a:gd name="connsiteY18" fmla="*/ 6027672 h 6887345"/>
              <a:gd name="connsiteX19" fmla="*/ 213450 w 4889203"/>
              <a:gd name="connsiteY19" fmla="*/ 4971958 h 6887345"/>
              <a:gd name="connsiteX20" fmla="*/ 428 w 4889203"/>
              <a:gd name="connsiteY20" fmla="*/ 4956355 h 6887345"/>
              <a:gd name="connsiteX21" fmla="*/ 8947 w 4889203"/>
              <a:gd name="connsiteY21" fmla="*/ 2666 h 6887345"/>
              <a:gd name="connsiteX22" fmla="*/ 209734 w 4889203"/>
              <a:gd name="connsiteY22" fmla="*/ 19344 h 6887345"/>
              <a:gd name="connsiteX23" fmla="*/ 209375 w 4889203"/>
              <a:gd name="connsiteY23" fmla="*/ 1525202 h 6887345"/>
              <a:gd name="connsiteX24" fmla="*/ 1157994 w 4889203"/>
              <a:gd name="connsiteY24" fmla="*/ 1533719 h 6887345"/>
              <a:gd name="connsiteX25" fmla="*/ 1177541 w 4889203"/>
              <a:gd name="connsiteY25" fmla="*/ 7084 h 6887345"/>
              <a:gd name="connsiteX0" fmla="*/ 1177541 w 4903017"/>
              <a:gd name="connsiteY0" fmla="*/ 7084 h 6887345"/>
              <a:gd name="connsiteX1" fmla="*/ 2084322 w 4903017"/>
              <a:gd name="connsiteY1" fmla="*/ 0 h 6887345"/>
              <a:gd name="connsiteX2" fmla="*/ 2112032 w 4903017"/>
              <a:gd name="connsiteY2" fmla="*/ 928916 h 6887345"/>
              <a:gd name="connsiteX3" fmla="*/ 3034160 w 4903017"/>
              <a:gd name="connsiteY3" fmla="*/ 928916 h 6887345"/>
              <a:gd name="connsiteX4" fmla="*/ 3024924 w 4903017"/>
              <a:gd name="connsiteY4" fmla="*/ 1171604 h 6887345"/>
              <a:gd name="connsiteX5" fmla="*/ 4003044 w 4903017"/>
              <a:gd name="connsiteY5" fmla="*/ 1163085 h 6887345"/>
              <a:gd name="connsiteX6" fmla="*/ 3993449 w 4903017"/>
              <a:gd name="connsiteY6" fmla="*/ 2780 h 6887345"/>
              <a:gd name="connsiteX7" fmla="*/ 4841276 w 4903017"/>
              <a:gd name="connsiteY7" fmla="*/ 2780 h 6887345"/>
              <a:gd name="connsiteX8" fmla="*/ 4848353 w 4903017"/>
              <a:gd name="connsiteY8" fmla="*/ 4869328 h 6887345"/>
              <a:gd name="connsiteX9" fmla="*/ 4812857 w 4903017"/>
              <a:gd name="connsiteY9" fmla="*/ 6887345 h 6887345"/>
              <a:gd name="connsiteX10" fmla="*/ 3957681 w 4903017"/>
              <a:gd name="connsiteY10" fmla="*/ 6842957 h 6887345"/>
              <a:gd name="connsiteX11" fmla="*/ 3939926 w 4903017"/>
              <a:gd name="connsiteY11" fmla="*/ 5401887 h 6887345"/>
              <a:gd name="connsiteX12" fmla="*/ 2998751 w 4903017"/>
              <a:gd name="connsiteY12" fmla="*/ 5384132 h 6887345"/>
              <a:gd name="connsiteX13" fmla="*/ 2998751 w 4903017"/>
              <a:gd name="connsiteY13" fmla="*/ 6036549 h 6887345"/>
              <a:gd name="connsiteX14" fmla="*/ 2093345 w 4903017"/>
              <a:gd name="connsiteY14" fmla="*/ 6045427 h 6887345"/>
              <a:gd name="connsiteX15" fmla="*/ 2102223 w 4903017"/>
              <a:gd name="connsiteY15" fmla="*/ 6860712 h 6887345"/>
              <a:gd name="connsiteX16" fmla="*/ 1159428 w 4903017"/>
              <a:gd name="connsiteY16" fmla="*/ 6842957 h 6887345"/>
              <a:gd name="connsiteX17" fmla="*/ 1168305 w 4903017"/>
              <a:gd name="connsiteY17" fmla="*/ 6027672 h 6887345"/>
              <a:gd name="connsiteX18" fmla="*/ 204573 w 4903017"/>
              <a:gd name="connsiteY18" fmla="*/ 6027672 h 6887345"/>
              <a:gd name="connsiteX19" fmla="*/ 213450 w 4903017"/>
              <a:gd name="connsiteY19" fmla="*/ 4971958 h 6887345"/>
              <a:gd name="connsiteX20" fmla="*/ 428 w 4903017"/>
              <a:gd name="connsiteY20" fmla="*/ 4956355 h 6887345"/>
              <a:gd name="connsiteX21" fmla="*/ 8947 w 4903017"/>
              <a:gd name="connsiteY21" fmla="*/ 2666 h 6887345"/>
              <a:gd name="connsiteX22" fmla="*/ 209734 w 4903017"/>
              <a:gd name="connsiteY22" fmla="*/ 19344 h 6887345"/>
              <a:gd name="connsiteX23" fmla="*/ 209375 w 4903017"/>
              <a:gd name="connsiteY23" fmla="*/ 1525202 h 6887345"/>
              <a:gd name="connsiteX24" fmla="*/ 1157994 w 4903017"/>
              <a:gd name="connsiteY24" fmla="*/ 1533719 h 6887345"/>
              <a:gd name="connsiteX25" fmla="*/ 1177541 w 4903017"/>
              <a:gd name="connsiteY25" fmla="*/ 7084 h 6887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903017" h="6887345">
                <a:moveTo>
                  <a:pt x="1177541" y="7084"/>
                </a:moveTo>
                <a:lnTo>
                  <a:pt x="2084322" y="0"/>
                </a:lnTo>
                <a:lnTo>
                  <a:pt x="2112032" y="928916"/>
                </a:lnTo>
                <a:lnTo>
                  <a:pt x="3034160" y="928916"/>
                </a:lnTo>
                <a:lnTo>
                  <a:pt x="3024924" y="1171604"/>
                </a:lnTo>
                <a:lnTo>
                  <a:pt x="4003044" y="1163085"/>
                </a:lnTo>
                <a:cubicBezTo>
                  <a:pt x="3999846" y="782235"/>
                  <a:pt x="3996647" y="383630"/>
                  <a:pt x="3993449" y="2780"/>
                </a:cubicBezTo>
                <a:lnTo>
                  <a:pt x="4841276" y="2780"/>
                </a:lnTo>
                <a:cubicBezTo>
                  <a:pt x="4973403" y="816831"/>
                  <a:pt x="4853089" y="3721901"/>
                  <a:pt x="4848353" y="4869328"/>
                </a:cubicBezTo>
                <a:cubicBezTo>
                  <a:pt x="4843617" y="6016755"/>
                  <a:pt x="4866607" y="6474069"/>
                  <a:pt x="4812857" y="6887345"/>
                </a:cubicBezTo>
                <a:lnTo>
                  <a:pt x="3957681" y="6842957"/>
                </a:lnTo>
                <a:lnTo>
                  <a:pt x="3939926" y="5401887"/>
                </a:lnTo>
                <a:lnTo>
                  <a:pt x="2998751" y="5384132"/>
                </a:lnTo>
                <a:lnTo>
                  <a:pt x="2998751" y="6036549"/>
                </a:lnTo>
                <a:lnTo>
                  <a:pt x="2093345" y="6045427"/>
                </a:lnTo>
                <a:cubicBezTo>
                  <a:pt x="2096304" y="6317189"/>
                  <a:pt x="2099264" y="6588950"/>
                  <a:pt x="2102223" y="6860712"/>
                </a:cubicBezTo>
                <a:lnTo>
                  <a:pt x="1159428" y="6842957"/>
                </a:lnTo>
                <a:lnTo>
                  <a:pt x="1168305" y="6027672"/>
                </a:lnTo>
                <a:lnTo>
                  <a:pt x="204573" y="6027672"/>
                </a:lnTo>
                <a:lnTo>
                  <a:pt x="213450" y="4971958"/>
                </a:lnTo>
                <a:lnTo>
                  <a:pt x="428" y="4956355"/>
                </a:lnTo>
                <a:cubicBezTo>
                  <a:pt x="-2651" y="3296248"/>
                  <a:pt x="12026" y="1662773"/>
                  <a:pt x="8947" y="2666"/>
                </a:cubicBezTo>
                <a:lnTo>
                  <a:pt x="209734" y="19344"/>
                </a:lnTo>
                <a:cubicBezTo>
                  <a:pt x="209614" y="521297"/>
                  <a:pt x="209495" y="1023249"/>
                  <a:pt x="209375" y="1525202"/>
                </a:cubicBezTo>
                <a:lnTo>
                  <a:pt x="1157994" y="1533719"/>
                </a:lnTo>
                <a:cubicBezTo>
                  <a:pt x="1155632" y="1010044"/>
                  <a:pt x="1179903" y="530759"/>
                  <a:pt x="1177541" y="7084"/>
                </a:cubicBezTo>
                <a:close/>
              </a:path>
            </a:pathLst>
          </a:custGeom>
          <a:gradFill>
            <a:gsLst>
              <a:gs pos="0">
                <a:srgbClr val="01023B">
                  <a:alpha val="50000"/>
                </a:srgbClr>
              </a:gs>
              <a:gs pos="100000">
                <a:srgbClr val="E99757">
                  <a:alpha val="50000"/>
                </a:srgbClr>
              </a:gs>
              <a:gs pos="50000">
                <a:srgbClr val="A53F52">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4637305"/>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950997" y="2421230"/>
            <a:ext cx="5687291" cy="2394840"/>
          </a:xfrm>
        </p:spPr>
        <p:txBody>
          <a:bodyPr>
            <a:noAutofit/>
          </a:bodyPr>
          <a:lstStyle/>
          <a:p>
            <a:pPr algn="ctr"/>
            <a:r>
              <a:rPr lang="en-CA" sz="2800"/>
              <a:t>Wow! so the biggest challenge you have faced led you to your biggest opportunity?</a:t>
            </a:r>
            <a:endParaRPr lang="en-US" sz="8800"/>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a:xfrm>
            <a:off x="7835144" y="2129693"/>
            <a:ext cx="1918995" cy="583074"/>
          </a:xfrm>
        </p:spPr>
        <p:txBody>
          <a:bodyPr>
            <a:normAutofit fontScale="92500" lnSpcReduction="10000"/>
          </a:bodyPr>
          <a:lstStyle/>
          <a:p>
            <a:r>
              <a:rPr lang="en-CA" sz="3600"/>
              <a:t>JAMIE:</a:t>
            </a:r>
            <a:endParaRPr lang="en-US" sz="3600"/>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17</a:t>
            </a:fld>
            <a:endParaRPr lang="en-US"/>
          </a:p>
        </p:txBody>
      </p:sp>
      <p:pic>
        <p:nvPicPr>
          <p:cNvPr id="8" name="Picture Placeholder 7" descr="A picture containing dark, food, light&#10;&#10;Description automatically generated">
            <a:extLst>
              <a:ext uri="{FF2B5EF4-FFF2-40B4-BE49-F238E27FC236}">
                <a16:creationId xmlns:a16="http://schemas.microsoft.com/office/drawing/2014/main" id="{1673B030-6FCF-4556-9675-5438E79D764F}"/>
              </a:ext>
            </a:extLst>
          </p:cNvPr>
          <p:cNvPicPr>
            <a:picLocks noGrp="1" noChangeAspect="1"/>
          </p:cNvPicPr>
          <p:nvPr>
            <p:ph type="pic" sz="quarter" idx="13"/>
          </p:nvPr>
        </p:nvPicPr>
        <p:blipFill>
          <a:blip r:embed="rId2"/>
          <a:srcRect l="9843" r="9843"/>
          <a:stretch>
            <a:fillRect/>
          </a:stretch>
        </p:blipFill>
        <p:spPr/>
      </p:pic>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12357"/>
            <a:ext cx="6096000" cy="6882714"/>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874915"/>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a:xfrm>
            <a:off x="5064902" y="1705830"/>
            <a:ext cx="6706341" cy="573989"/>
          </a:xfrm>
        </p:spPr>
        <p:txBody>
          <a:bodyPr/>
          <a:lstStyle/>
          <a:p>
            <a:r>
              <a:rPr lang="en-US"/>
              <a:t>Steve jobs:</a:t>
            </a:r>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5104659" y="2279819"/>
            <a:ext cx="6706341" cy="2298361"/>
          </a:xfrm>
        </p:spPr>
        <p:txBody>
          <a:bodyPr>
            <a:normAutofit/>
          </a:bodyPr>
          <a:lstStyle/>
          <a:p>
            <a:pPr marL="0" indent="0">
              <a:buNone/>
            </a:pPr>
            <a:r>
              <a:rPr lang="en-CA" sz="2400" i="1"/>
              <a:t>“</a:t>
            </a:r>
            <a:r>
              <a:rPr lang="en-US" sz="2400" i="1"/>
              <a:t>Yes! Once I decided what I really wanted to do, I had the inspiration to turn what at the time was a tiny, struggling computer company into </a:t>
            </a:r>
            <a:r>
              <a:rPr lang="en-US" sz="2400" b="1" i="1"/>
              <a:t>The most valuable corporation on the planet.</a:t>
            </a:r>
            <a:r>
              <a:rPr lang="en-US" sz="2400" i="1"/>
              <a:t>”</a:t>
            </a:r>
            <a:endParaRPr lang="en-US" sz="2400" b="1" i="1"/>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18</a:t>
            </a:fld>
            <a:endParaRPr lang="en-US"/>
          </a:p>
        </p:txBody>
      </p:sp>
      <p:pic>
        <p:nvPicPr>
          <p:cNvPr id="5" name="Picture Placeholder 4" descr="A person posing for the camera&#10;&#10;Description automatically generated">
            <a:extLst>
              <a:ext uri="{FF2B5EF4-FFF2-40B4-BE49-F238E27FC236}">
                <a16:creationId xmlns:a16="http://schemas.microsoft.com/office/drawing/2014/main" id="{94B6866E-ABFB-4D0A-9D7C-F6AB0235C88E}"/>
              </a:ext>
            </a:extLst>
          </p:cNvPr>
          <p:cNvPicPr>
            <a:picLocks noGrp="1" noChangeAspect="1"/>
          </p:cNvPicPr>
          <p:nvPr>
            <p:ph type="pic" sz="quarter" idx="14"/>
          </p:nvPr>
        </p:nvPicPr>
        <p:blipFill rotWithShape="1">
          <a:blip r:embed="rId3"/>
          <a:srcRect l="-14427" t="-8702" r="-38446" b="-197"/>
          <a:stretch/>
        </p:blipFill>
        <p:spPr>
          <a:xfrm>
            <a:off x="-711200" y="-603614"/>
            <a:ext cx="7449351" cy="7461614"/>
          </a:xfrm>
        </p:spPr>
      </p:pic>
      <p:sp>
        <p:nvSpPr>
          <p:cNvPr id="44" name="Freeform: Shape 43">
            <a:extLst>
              <a:ext uri="{FF2B5EF4-FFF2-40B4-BE49-F238E27FC236}">
                <a16:creationId xmlns:a16="http://schemas.microsoft.com/office/drawing/2014/main" id="{785F2504-A35A-4AAB-94E4-C1479349F703}"/>
              </a:ext>
              <a:ext uri="{C183D7F6-B498-43B3-948B-1728B52AA6E4}">
                <adec:decorative xmlns:adec="http://schemas.microsoft.com/office/drawing/2017/decorative" val="1"/>
              </a:ext>
            </a:extLst>
          </p:cNvPr>
          <p:cNvSpPr/>
          <p:nvPr/>
        </p:nvSpPr>
        <p:spPr>
          <a:xfrm>
            <a:off x="-18901" y="-13243"/>
            <a:ext cx="4903017" cy="6887345"/>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673342 h 6866810"/>
              <a:gd name="connsiteX29" fmla="*/ 1851727 w 7406905"/>
              <a:gd name="connsiteY29" fmla="*/ 1941196 h 6866810"/>
              <a:gd name="connsiteX30" fmla="*/ 1851727 w 7406905"/>
              <a:gd name="connsiteY30" fmla="*/ 0 h 6866810"/>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673342 h 6866810"/>
              <a:gd name="connsiteX29" fmla="*/ 1814782 w 7406905"/>
              <a:gd name="connsiteY29" fmla="*/ 1664105 h 6866810"/>
              <a:gd name="connsiteX30" fmla="*/ 1851727 w 7406905"/>
              <a:gd name="connsiteY30" fmla="*/ 0 h 6866810"/>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902033 w 7406905"/>
              <a:gd name="connsiteY27" fmla="*/ 103547 h 6866810"/>
              <a:gd name="connsiteX28" fmla="*/ 892796 w 7406905"/>
              <a:gd name="connsiteY28" fmla="*/ 1673342 h 6866810"/>
              <a:gd name="connsiteX29" fmla="*/ 1814782 w 7406905"/>
              <a:gd name="connsiteY29" fmla="*/ 1664105 h 6866810"/>
              <a:gd name="connsiteX30" fmla="*/ 1851727 w 7406905"/>
              <a:gd name="connsiteY30" fmla="*/ 0 h 6866810"/>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729673 w 7406905"/>
              <a:gd name="connsiteY26" fmla="*/ 103548 h 6866810"/>
              <a:gd name="connsiteX27" fmla="*/ 902033 w 7406905"/>
              <a:gd name="connsiteY27" fmla="*/ 103547 h 6866810"/>
              <a:gd name="connsiteX28" fmla="*/ 892796 w 7406905"/>
              <a:gd name="connsiteY28" fmla="*/ 1673342 h 6866810"/>
              <a:gd name="connsiteX29" fmla="*/ 1814782 w 7406905"/>
              <a:gd name="connsiteY29" fmla="*/ 1664105 h 6866810"/>
              <a:gd name="connsiteX30" fmla="*/ 1851727 w 7406905"/>
              <a:gd name="connsiteY30" fmla="*/ 0 h 6866810"/>
              <a:gd name="connsiteX0" fmla="*/ 1159000 w 6714178"/>
              <a:gd name="connsiteY0" fmla="*/ 0 h 6866810"/>
              <a:gd name="connsiteX1" fmla="*/ 2093131 w 6714178"/>
              <a:gd name="connsiteY1" fmla="*/ 0 h 6866810"/>
              <a:gd name="connsiteX2" fmla="*/ 2093131 w 6714178"/>
              <a:gd name="connsiteY2" fmla="*/ 1382574 h 6866810"/>
              <a:gd name="connsiteX3" fmla="*/ 3042969 w 6714178"/>
              <a:gd name="connsiteY3" fmla="*/ 1382574 h 6866810"/>
              <a:gd name="connsiteX4" fmla="*/ 3042969 w 6714178"/>
              <a:gd name="connsiteY4" fmla="*/ 1616025 h 6866810"/>
              <a:gd name="connsiteX5" fmla="*/ 4001899 w 6714178"/>
              <a:gd name="connsiteY5" fmla="*/ 1616025 h 6866810"/>
              <a:gd name="connsiteX6" fmla="*/ 4001899 w 6714178"/>
              <a:gd name="connsiteY6" fmla="*/ 0 h 6866810"/>
              <a:gd name="connsiteX7" fmla="*/ 5755248 w 6714178"/>
              <a:gd name="connsiteY7" fmla="*/ 0 h 6866810"/>
              <a:gd name="connsiteX8" fmla="*/ 5755248 w 6714178"/>
              <a:gd name="connsiteY8" fmla="*/ 1408233 h 6866810"/>
              <a:gd name="connsiteX9" fmla="*/ 6714178 w 6714178"/>
              <a:gd name="connsiteY9" fmla="*/ 1408233 h 6866810"/>
              <a:gd name="connsiteX10" fmla="*/ 6714178 w 6714178"/>
              <a:gd name="connsiteY10" fmla="*/ 6024420 h 6866810"/>
              <a:gd name="connsiteX11" fmla="*/ 5755248 w 6714178"/>
              <a:gd name="connsiteY11" fmla="*/ 6024420 h 6866810"/>
              <a:gd name="connsiteX12" fmla="*/ 5753603 w 6714178"/>
              <a:gd name="connsiteY12" fmla="*/ 5016507 h 6866810"/>
              <a:gd name="connsiteX13" fmla="*/ 4794673 w 6714178"/>
              <a:gd name="connsiteY13" fmla="*/ 5016507 h 6866810"/>
              <a:gd name="connsiteX14" fmla="*/ 4794673 w 6714178"/>
              <a:gd name="connsiteY14" fmla="*/ 6866810 h 6866810"/>
              <a:gd name="connsiteX15" fmla="*/ 3957253 w 6714178"/>
              <a:gd name="connsiteY15" fmla="*/ 6866810 h 6866810"/>
              <a:gd name="connsiteX16" fmla="*/ 3957253 w 6714178"/>
              <a:gd name="connsiteY16" fmla="*/ 5505639 h 6866810"/>
              <a:gd name="connsiteX17" fmla="*/ 2998323 w 6714178"/>
              <a:gd name="connsiteY17" fmla="*/ 5505639 h 6866810"/>
              <a:gd name="connsiteX18" fmla="*/ 2998323 w 6714178"/>
              <a:gd name="connsiteY18" fmla="*/ 6087035 h 6866810"/>
              <a:gd name="connsiteX19" fmla="*/ 2084039 w 6714178"/>
              <a:gd name="connsiteY19" fmla="*/ 6087035 h 6866810"/>
              <a:gd name="connsiteX20" fmla="*/ 2084039 w 6714178"/>
              <a:gd name="connsiteY20" fmla="*/ 6866810 h 6866810"/>
              <a:gd name="connsiteX21" fmla="*/ 1159000 w 6714178"/>
              <a:gd name="connsiteY21" fmla="*/ 6866810 h 6866810"/>
              <a:gd name="connsiteX22" fmla="*/ 1159000 w 6714178"/>
              <a:gd name="connsiteY22" fmla="*/ 6087035 h 6866810"/>
              <a:gd name="connsiteX23" fmla="*/ 213022 w 6714178"/>
              <a:gd name="connsiteY23" fmla="*/ 6087035 h 6866810"/>
              <a:gd name="connsiteX24" fmla="*/ 213022 w 6714178"/>
              <a:gd name="connsiteY24" fmla="*/ 5102343 h 6866810"/>
              <a:gd name="connsiteX25" fmla="*/ 0 w 6714178"/>
              <a:gd name="connsiteY25" fmla="*/ 5157761 h 6866810"/>
              <a:gd name="connsiteX26" fmla="*/ 36946 w 6714178"/>
              <a:gd name="connsiteY26" fmla="*/ 103548 h 6866810"/>
              <a:gd name="connsiteX27" fmla="*/ 209306 w 6714178"/>
              <a:gd name="connsiteY27" fmla="*/ 103547 h 6866810"/>
              <a:gd name="connsiteX28" fmla="*/ 200069 w 6714178"/>
              <a:gd name="connsiteY28" fmla="*/ 1673342 h 6866810"/>
              <a:gd name="connsiteX29" fmla="*/ 1122055 w 6714178"/>
              <a:gd name="connsiteY29" fmla="*/ 1664105 h 6866810"/>
              <a:gd name="connsiteX30" fmla="*/ 1159000 w 6714178"/>
              <a:gd name="connsiteY30" fmla="*/ 0 h 6866810"/>
              <a:gd name="connsiteX0" fmla="*/ 1168236 w 6723414"/>
              <a:gd name="connsiteY0" fmla="*/ 0 h 6866810"/>
              <a:gd name="connsiteX1" fmla="*/ 2102367 w 6723414"/>
              <a:gd name="connsiteY1" fmla="*/ 0 h 6866810"/>
              <a:gd name="connsiteX2" fmla="*/ 2102367 w 6723414"/>
              <a:gd name="connsiteY2" fmla="*/ 1382574 h 6866810"/>
              <a:gd name="connsiteX3" fmla="*/ 3052205 w 6723414"/>
              <a:gd name="connsiteY3" fmla="*/ 1382574 h 6866810"/>
              <a:gd name="connsiteX4" fmla="*/ 3052205 w 6723414"/>
              <a:gd name="connsiteY4" fmla="*/ 1616025 h 6866810"/>
              <a:gd name="connsiteX5" fmla="*/ 4011135 w 6723414"/>
              <a:gd name="connsiteY5" fmla="*/ 1616025 h 6866810"/>
              <a:gd name="connsiteX6" fmla="*/ 4011135 w 6723414"/>
              <a:gd name="connsiteY6" fmla="*/ 0 h 6866810"/>
              <a:gd name="connsiteX7" fmla="*/ 5764484 w 6723414"/>
              <a:gd name="connsiteY7" fmla="*/ 0 h 6866810"/>
              <a:gd name="connsiteX8" fmla="*/ 5764484 w 6723414"/>
              <a:gd name="connsiteY8" fmla="*/ 1408233 h 6866810"/>
              <a:gd name="connsiteX9" fmla="*/ 6723414 w 6723414"/>
              <a:gd name="connsiteY9" fmla="*/ 1408233 h 6866810"/>
              <a:gd name="connsiteX10" fmla="*/ 6723414 w 6723414"/>
              <a:gd name="connsiteY10" fmla="*/ 6024420 h 6866810"/>
              <a:gd name="connsiteX11" fmla="*/ 5764484 w 6723414"/>
              <a:gd name="connsiteY11" fmla="*/ 6024420 h 6866810"/>
              <a:gd name="connsiteX12" fmla="*/ 5762839 w 6723414"/>
              <a:gd name="connsiteY12" fmla="*/ 5016507 h 6866810"/>
              <a:gd name="connsiteX13" fmla="*/ 4803909 w 6723414"/>
              <a:gd name="connsiteY13" fmla="*/ 5016507 h 6866810"/>
              <a:gd name="connsiteX14" fmla="*/ 4803909 w 6723414"/>
              <a:gd name="connsiteY14" fmla="*/ 6866810 h 6866810"/>
              <a:gd name="connsiteX15" fmla="*/ 3966489 w 6723414"/>
              <a:gd name="connsiteY15" fmla="*/ 6866810 h 6866810"/>
              <a:gd name="connsiteX16" fmla="*/ 3966489 w 6723414"/>
              <a:gd name="connsiteY16" fmla="*/ 5505639 h 6866810"/>
              <a:gd name="connsiteX17" fmla="*/ 3007559 w 6723414"/>
              <a:gd name="connsiteY17" fmla="*/ 5505639 h 6866810"/>
              <a:gd name="connsiteX18" fmla="*/ 3007559 w 6723414"/>
              <a:gd name="connsiteY18" fmla="*/ 6087035 h 6866810"/>
              <a:gd name="connsiteX19" fmla="*/ 2093275 w 6723414"/>
              <a:gd name="connsiteY19" fmla="*/ 6087035 h 6866810"/>
              <a:gd name="connsiteX20" fmla="*/ 2093275 w 6723414"/>
              <a:gd name="connsiteY20" fmla="*/ 6866810 h 6866810"/>
              <a:gd name="connsiteX21" fmla="*/ 1168236 w 6723414"/>
              <a:gd name="connsiteY21" fmla="*/ 6866810 h 6866810"/>
              <a:gd name="connsiteX22" fmla="*/ 1168236 w 6723414"/>
              <a:gd name="connsiteY22" fmla="*/ 6087035 h 6866810"/>
              <a:gd name="connsiteX23" fmla="*/ 222258 w 6723414"/>
              <a:gd name="connsiteY23" fmla="*/ 6087035 h 6866810"/>
              <a:gd name="connsiteX24" fmla="*/ 222258 w 6723414"/>
              <a:gd name="connsiteY24" fmla="*/ 5102343 h 6866810"/>
              <a:gd name="connsiteX25" fmla="*/ 9236 w 6723414"/>
              <a:gd name="connsiteY25" fmla="*/ 5157761 h 6866810"/>
              <a:gd name="connsiteX26" fmla="*/ 0 w 6723414"/>
              <a:gd name="connsiteY26" fmla="*/ 177439 h 6866810"/>
              <a:gd name="connsiteX27" fmla="*/ 218542 w 6723414"/>
              <a:gd name="connsiteY27" fmla="*/ 103547 h 6866810"/>
              <a:gd name="connsiteX28" fmla="*/ 209305 w 6723414"/>
              <a:gd name="connsiteY28" fmla="*/ 1673342 h 6866810"/>
              <a:gd name="connsiteX29" fmla="*/ 1131291 w 6723414"/>
              <a:gd name="connsiteY29" fmla="*/ 1664105 h 6866810"/>
              <a:gd name="connsiteX30" fmla="*/ 1168236 w 6723414"/>
              <a:gd name="connsiteY30" fmla="*/ 0 h 6866810"/>
              <a:gd name="connsiteX0" fmla="*/ 1168236 w 6723414"/>
              <a:gd name="connsiteY0" fmla="*/ 0 h 6866810"/>
              <a:gd name="connsiteX1" fmla="*/ 2102367 w 6723414"/>
              <a:gd name="connsiteY1" fmla="*/ 0 h 6866810"/>
              <a:gd name="connsiteX2" fmla="*/ 2102367 w 6723414"/>
              <a:gd name="connsiteY2" fmla="*/ 1382574 h 6866810"/>
              <a:gd name="connsiteX3" fmla="*/ 3052205 w 6723414"/>
              <a:gd name="connsiteY3" fmla="*/ 1382574 h 6866810"/>
              <a:gd name="connsiteX4" fmla="*/ 3052205 w 6723414"/>
              <a:gd name="connsiteY4" fmla="*/ 1616025 h 6866810"/>
              <a:gd name="connsiteX5" fmla="*/ 4011135 w 6723414"/>
              <a:gd name="connsiteY5" fmla="*/ 1616025 h 6866810"/>
              <a:gd name="connsiteX6" fmla="*/ 4011135 w 6723414"/>
              <a:gd name="connsiteY6" fmla="*/ 0 h 6866810"/>
              <a:gd name="connsiteX7" fmla="*/ 5764484 w 6723414"/>
              <a:gd name="connsiteY7" fmla="*/ 0 h 6866810"/>
              <a:gd name="connsiteX8" fmla="*/ 5764484 w 6723414"/>
              <a:gd name="connsiteY8" fmla="*/ 1408233 h 6866810"/>
              <a:gd name="connsiteX9" fmla="*/ 6723414 w 6723414"/>
              <a:gd name="connsiteY9" fmla="*/ 1408233 h 6866810"/>
              <a:gd name="connsiteX10" fmla="*/ 6723414 w 6723414"/>
              <a:gd name="connsiteY10" fmla="*/ 6024420 h 6866810"/>
              <a:gd name="connsiteX11" fmla="*/ 5764484 w 6723414"/>
              <a:gd name="connsiteY11" fmla="*/ 6024420 h 6866810"/>
              <a:gd name="connsiteX12" fmla="*/ 5762839 w 6723414"/>
              <a:gd name="connsiteY12" fmla="*/ 5016507 h 6866810"/>
              <a:gd name="connsiteX13" fmla="*/ 4803909 w 6723414"/>
              <a:gd name="connsiteY13" fmla="*/ 5016507 h 6866810"/>
              <a:gd name="connsiteX14" fmla="*/ 4803909 w 6723414"/>
              <a:gd name="connsiteY14" fmla="*/ 6866810 h 6866810"/>
              <a:gd name="connsiteX15" fmla="*/ 3966489 w 6723414"/>
              <a:gd name="connsiteY15" fmla="*/ 6866810 h 6866810"/>
              <a:gd name="connsiteX16" fmla="*/ 3966489 w 6723414"/>
              <a:gd name="connsiteY16" fmla="*/ 5505639 h 6866810"/>
              <a:gd name="connsiteX17" fmla="*/ 3007559 w 6723414"/>
              <a:gd name="connsiteY17" fmla="*/ 5505639 h 6866810"/>
              <a:gd name="connsiteX18" fmla="*/ 3007559 w 6723414"/>
              <a:gd name="connsiteY18" fmla="*/ 6087035 h 6866810"/>
              <a:gd name="connsiteX19" fmla="*/ 2093275 w 6723414"/>
              <a:gd name="connsiteY19" fmla="*/ 6087035 h 6866810"/>
              <a:gd name="connsiteX20" fmla="*/ 2093275 w 6723414"/>
              <a:gd name="connsiteY20" fmla="*/ 6866810 h 6866810"/>
              <a:gd name="connsiteX21" fmla="*/ 1168236 w 6723414"/>
              <a:gd name="connsiteY21" fmla="*/ 6866810 h 6866810"/>
              <a:gd name="connsiteX22" fmla="*/ 1168236 w 6723414"/>
              <a:gd name="connsiteY22" fmla="*/ 6087035 h 6866810"/>
              <a:gd name="connsiteX23" fmla="*/ 222258 w 6723414"/>
              <a:gd name="connsiteY23" fmla="*/ 6087035 h 6866810"/>
              <a:gd name="connsiteX24" fmla="*/ 222258 w 6723414"/>
              <a:gd name="connsiteY24" fmla="*/ 5102343 h 6866810"/>
              <a:gd name="connsiteX25" fmla="*/ 9236 w 6723414"/>
              <a:gd name="connsiteY25" fmla="*/ 5157761 h 6866810"/>
              <a:gd name="connsiteX26" fmla="*/ 0 w 6723414"/>
              <a:gd name="connsiteY26" fmla="*/ 177439 h 6866810"/>
              <a:gd name="connsiteX27" fmla="*/ 218542 w 6723414"/>
              <a:gd name="connsiteY27" fmla="*/ 149729 h 6866810"/>
              <a:gd name="connsiteX28" fmla="*/ 209305 w 6723414"/>
              <a:gd name="connsiteY28" fmla="*/ 1673342 h 6866810"/>
              <a:gd name="connsiteX29" fmla="*/ 1131291 w 6723414"/>
              <a:gd name="connsiteY29" fmla="*/ 1664105 h 6866810"/>
              <a:gd name="connsiteX30" fmla="*/ 1168236 w 6723414"/>
              <a:gd name="connsiteY30" fmla="*/ 0 h 6866810"/>
              <a:gd name="connsiteX0" fmla="*/ 1177472 w 6723414"/>
              <a:gd name="connsiteY0" fmla="*/ 110836 h 6866810"/>
              <a:gd name="connsiteX1" fmla="*/ 2102367 w 6723414"/>
              <a:gd name="connsiteY1" fmla="*/ 0 h 6866810"/>
              <a:gd name="connsiteX2" fmla="*/ 2102367 w 6723414"/>
              <a:gd name="connsiteY2" fmla="*/ 1382574 h 6866810"/>
              <a:gd name="connsiteX3" fmla="*/ 3052205 w 6723414"/>
              <a:gd name="connsiteY3" fmla="*/ 1382574 h 6866810"/>
              <a:gd name="connsiteX4" fmla="*/ 3052205 w 6723414"/>
              <a:gd name="connsiteY4" fmla="*/ 1616025 h 6866810"/>
              <a:gd name="connsiteX5" fmla="*/ 4011135 w 6723414"/>
              <a:gd name="connsiteY5" fmla="*/ 1616025 h 6866810"/>
              <a:gd name="connsiteX6" fmla="*/ 4011135 w 6723414"/>
              <a:gd name="connsiteY6" fmla="*/ 0 h 6866810"/>
              <a:gd name="connsiteX7" fmla="*/ 5764484 w 6723414"/>
              <a:gd name="connsiteY7" fmla="*/ 0 h 6866810"/>
              <a:gd name="connsiteX8" fmla="*/ 5764484 w 6723414"/>
              <a:gd name="connsiteY8" fmla="*/ 1408233 h 6866810"/>
              <a:gd name="connsiteX9" fmla="*/ 6723414 w 6723414"/>
              <a:gd name="connsiteY9" fmla="*/ 1408233 h 6866810"/>
              <a:gd name="connsiteX10" fmla="*/ 6723414 w 6723414"/>
              <a:gd name="connsiteY10" fmla="*/ 6024420 h 6866810"/>
              <a:gd name="connsiteX11" fmla="*/ 5764484 w 6723414"/>
              <a:gd name="connsiteY11" fmla="*/ 6024420 h 6866810"/>
              <a:gd name="connsiteX12" fmla="*/ 5762839 w 6723414"/>
              <a:gd name="connsiteY12" fmla="*/ 5016507 h 6866810"/>
              <a:gd name="connsiteX13" fmla="*/ 4803909 w 6723414"/>
              <a:gd name="connsiteY13" fmla="*/ 5016507 h 6866810"/>
              <a:gd name="connsiteX14" fmla="*/ 4803909 w 6723414"/>
              <a:gd name="connsiteY14" fmla="*/ 6866810 h 6866810"/>
              <a:gd name="connsiteX15" fmla="*/ 3966489 w 6723414"/>
              <a:gd name="connsiteY15" fmla="*/ 6866810 h 6866810"/>
              <a:gd name="connsiteX16" fmla="*/ 3966489 w 6723414"/>
              <a:gd name="connsiteY16" fmla="*/ 5505639 h 6866810"/>
              <a:gd name="connsiteX17" fmla="*/ 3007559 w 6723414"/>
              <a:gd name="connsiteY17" fmla="*/ 5505639 h 6866810"/>
              <a:gd name="connsiteX18" fmla="*/ 3007559 w 6723414"/>
              <a:gd name="connsiteY18" fmla="*/ 6087035 h 6866810"/>
              <a:gd name="connsiteX19" fmla="*/ 2093275 w 6723414"/>
              <a:gd name="connsiteY19" fmla="*/ 6087035 h 6866810"/>
              <a:gd name="connsiteX20" fmla="*/ 2093275 w 6723414"/>
              <a:gd name="connsiteY20" fmla="*/ 6866810 h 6866810"/>
              <a:gd name="connsiteX21" fmla="*/ 1168236 w 6723414"/>
              <a:gd name="connsiteY21" fmla="*/ 6866810 h 6866810"/>
              <a:gd name="connsiteX22" fmla="*/ 1168236 w 6723414"/>
              <a:gd name="connsiteY22" fmla="*/ 6087035 h 6866810"/>
              <a:gd name="connsiteX23" fmla="*/ 222258 w 6723414"/>
              <a:gd name="connsiteY23" fmla="*/ 6087035 h 6866810"/>
              <a:gd name="connsiteX24" fmla="*/ 222258 w 6723414"/>
              <a:gd name="connsiteY24" fmla="*/ 5102343 h 6866810"/>
              <a:gd name="connsiteX25" fmla="*/ 9236 w 6723414"/>
              <a:gd name="connsiteY25" fmla="*/ 5157761 h 6866810"/>
              <a:gd name="connsiteX26" fmla="*/ 0 w 6723414"/>
              <a:gd name="connsiteY26" fmla="*/ 177439 h 6866810"/>
              <a:gd name="connsiteX27" fmla="*/ 218542 w 6723414"/>
              <a:gd name="connsiteY27" fmla="*/ 149729 h 6866810"/>
              <a:gd name="connsiteX28" fmla="*/ 209305 w 6723414"/>
              <a:gd name="connsiteY28" fmla="*/ 1673342 h 6866810"/>
              <a:gd name="connsiteX29" fmla="*/ 1131291 w 6723414"/>
              <a:gd name="connsiteY29" fmla="*/ 1664105 h 6866810"/>
              <a:gd name="connsiteX30" fmla="*/ 1177472 w 6723414"/>
              <a:gd name="connsiteY30" fmla="*/ 110836 h 6866810"/>
              <a:gd name="connsiteX0" fmla="*/ 1177472 w 6723414"/>
              <a:gd name="connsiteY0" fmla="*/ 110836 h 6866810"/>
              <a:gd name="connsiteX1" fmla="*/ 2093130 w 6723414"/>
              <a:gd name="connsiteY1" fmla="*/ 157018 h 6866810"/>
              <a:gd name="connsiteX2" fmla="*/ 2102367 w 6723414"/>
              <a:gd name="connsiteY2" fmla="*/ 1382574 h 6866810"/>
              <a:gd name="connsiteX3" fmla="*/ 3052205 w 6723414"/>
              <a:gd name="connsiteY3" fmla="*/ 1382574 h 6866810"/>
              <a:gd name="connsiteX4" fmla="*/ 3052205 w 6723414"/>
              <a:gd name="connsiteY4" fmla="*/ 1616025 h 6866810"/>
              <a:gd name="connsiteX5" fmla="*/ 4011135 w 6723414"/>
              <a:gd name="connsiteY5" fmla="*/ 1616025 h 6866810"/>
              <a:gd name="connsiteX6" fmla="*/ 4011135 w 6723414"/>
              <a:gd name="connsiteY6" fmla="*/ 0 h 6866810"/>
              <a:gd name="connsiteX7" fmla="*/ 5764484 w 6723414"/>
              <a:gd name="connsiteY7" fmla="*/ 0 h 6866810"/>
              <a:gd name="connsiteX8" fmla="*/ 5764484 w 6723414"/>
              <a:gd name="connsiteY8" fmla="*/ 1408233 h 6866810"/>
              <a:gd name="connsiteX9" fmla="*/ 6723414 w 6723414"/>
              <a:gd name="connsiteY9" fmla="*/ 1408233 h 6866810"/>
              <a:gd name="connsiteX10" fmla="*/ 6723414 w 6723414"/>
              <a:gd name="connsiteY10" fmla="*/ 6024420 h 6866810"/>
              <a:gd name="connsiteX11" fmla="*/ 5764484 w 6723414"/>
              <a:gd name="connsiteY11" fmla="*/ 6024420 h 6866810"/>
              <a:gd name="connsiteX12" fmla="*/ 5762839 w 6723414"/>
              <a:gd name="connsiteY12" fmla="*/ 5016507 h 6866810"/>
              <a:gd name="connsiteX13" fmla="*/ 4803909 w 6723414"/>
              <a:gd name="connsiteY13" fmla="*/ 5016507 h 6866810"/>
              <a:gd name="connsiteX14" fmla="*/ 4803909 w 6723414"/>
              <a:gd name="connsiteY14" fmla="*/ 6866810 h 6866810"/>
              <a:gd name="connsiteX15" fmla="*/ 3966489 w 6723414"/>
              <a:gd name="connsiteY15" fmla="*/ 6866810 h 6866810"/>
              <a:gd name="connsiteX16" fmla="*/ 3966489 w 6723414"/>
              <a:gd name="connsiteY16" fmla="*/ 5505639 h 6866810"/>
              <a:gd name="connsiteX17" fmla="*/ 3007559 w 6723414"/>
              <a:gd name="connsiteY17" fmla="*/ 5505639 h 6866810"/>
              <a:gd name="connsiteX18" fmla="*/ 3007559 w 6723414"/>
              <a:gd name="connsiteY18" fmla="*/ 6087035 h 6866810"/>
              <a:gd name="connsiteX19" fmla="*/ 2093275 w 6723414"/>
              <a:gd name="connsiteY19" fmla="*/ 6087035 h 6866810"/>
              <a:gd name="connsiteX20" fmla="*/ 2093275 w 6723414"/>
              <a:gd name="connsiteY20" fmla="*/ 6866810 h 6866810"/>
              <a:gd name="connsiteX21" fmla="*/ 1168236 w 6723414"/>
              <a:gd name="connsiteY21" fmla="*/ 6866810 h 6866810"/>
              <a:gd name="connsiteX22" fmla="*/ 1168236 w 6723414"/>
              <a:gd name="connsiteY22" fmla="*/ 6087035 h 6866810"/>
              <a:gd name="connsiteX23" fmla="*/ 222258 w 6723414"/>
              <a:gd name="connsiteY23" fmla="*/ 6087035 h 6866810"/>
              <a:gd name="connsiteX24" fmla="*/ 222258 w 6723414"/>
              <a:gd name="connsiteY24" fmla="*/ 5102343 h 6866810"/>
              <a:gd name="connsiteX25" fmla="*/ 9236 w 6723414"/>
              <a:gd name="connsiteY25" fmla="*/ 5157761 h 6866810"/>
              <a:gd name="connsiteX26" fmla="*/ 0 w 6723414"/>
              <a:gd name="connsiteY26" fmla="*/ 177439 h 6866810"/>
              <a:gd name="connsiteX27" fmla="*/ 218542 w 6723414"/>
              <a:gd name="connsiteY27" fmla="*/ 149729 h 6866810"/>
              <a:gd name="connsiteX28" fmla="*/ 209305 w 6723414"/>
              <a:gd name="connsiteY28" fmla="*/ 1673342 h 6866810"/>
              <a:gd name="connsiteX29" fmla="*/ 1131291 w 6723414"/>
              <a:gd name="connsiteY29" fmla="*/ 1664105 h 6866810"/>
              <a:gd name="connsiteX30" fmla="*/ 1177472 w 6723414"/>
              <a:gd name="connsiteY30" fmla="*/ 110836 h 6866810"/>
              <a:gd name="connsiteX0" fmla="*/ 1177472 w 6723414"/>
              <a:gd name="connsiteY0" fmla="*/ 110836 h 6866810"/>
              <a:gd name="connsiteX1" fmla="*/ 2093130 w 6723414"/>
              <a:gd name="connsiteY1" fmla="*/ 157018 h 6866810"/>
              <a:gd name="connsiteX2" fmla="*/ 2102367 w 6723414"/>
              <a:gd name="connsiteY2" fmla="*/ 1013119 h 6866810"/>
              <a:gd name="connsiteX3" fmla="*/ 3052205 w 6723414"/>
              <a:gd name="connsiteY3" fmla="*/ 1382574 h 6866810"/>
              <a:gd name="connsiteX4" fmla="*/ 3052205 w 6723414"/>
              <a:gd name="connsiteY4" fmla="*/ 1616025 h 6866810"/>
              <a:gd name="connsiteX5" fmla="*/ 4011135 w 6723414"/>
              <a:gd name="connsiteY5" fmla="*/ 1616025 h 6866810"/>
              <a:gd name="connsiteX6" fmla="*/ 4011135 w 6723414"/>
              <a:gd name="connsiteY6" fmla="*/ 0 h 6866810"/>
              <a:gd name="connsiteX7" fmla="*/ 5764484 w 6723414"/>
              <a:gd name="connsiteY7" fmla="*/ 0 h 6866810"/>
              <a:gd name="connsiteX8" fmla="*/ 5764484 w 6723414"/>
              <a:gd name="connsiteY8" fmla="*/ 1408233 h 6866810"/>
              <a:gd name="connsiteX9" fmla="*/ 6723414 w 6723414"/>
              <a:gd name="connsiteY9" fmla="*/ 1408233 h 6866810"/>
              <a:gd name="connsiteX10" fmla="*/ 6723414 w 6723414"/>
              <a:gd name="connsiteY10" fmla="*/ 6024420 h 6866810"/>
              <a:gd name="connsiteX11" fmla="*/ 5764484 w 6723414"/>
              <a:gd name="connsiteY11" fmla="*/ 6024420 h 6866810"/>
              <a:gd name="connsiteX12" fmla="*/ 5762839 w 6723414"/>
              <a:gd name="connsiteY12" fmla="*/ 5016507 h 6866810"/>
              <a:gd name="connsiteX13" fmla="*/ 4803909 w 6723414"/>
              <a:gd name="connsiteY13" fmla="*/ 5016507 h 6866810"/>
              <a:gd name="connsiteX14" fmla="*/ 4803909 w 6723414"/>
              <a:gd name="connsiteY14" fmla="*/ 6866810 h 6866810"/>
              <a:gd name="connsiteX15" fmla="*/ 3966489 w 6723414"/>
              <a:gd name="connsiteY15" fmla="*/ 6866810 h 6866810"/>
              <a:gd name="connsiteX16" fmla="*/ 3966489 w 6723414"/>
              <a:gd name="connsiteY16" fmla="*/ 5505639 h 6866810"/>
              <a:gd name="connsiteX17" fmla="*/ 3007559 w 6723414"/>
              <a:gd name="connsiteY17" fmla="*/ 5505639 h 6866810"/>
              <a:gd name="connsiteX18" fmla="*/ 3007559 w 6723414"/>
              <a:gd name="connsiteY18" fmla="*/ 6087035 h 6866810"/>
              <a:gd name="connsiteX19" fmla="*/ 2093275 w 6723414"/>
              <a:gd name="connsiteY19" fmla="*/ 6087035 h 6866810"/>
              <a:gd name="connsiteX20" fmla="*/ 2093275 w 6723414"/>
              <a:gd name="connsiteY20" fmla="*/ 6866810 h 6866810"/>
              <a:gd name="connsiteX21" fmla="*/ 1168236 w 6723414"/>
              <a:gd name="connsiteY21" fmla="*/ 6866810 h 6866810"/>
              <a:gd name="connsiteX22" fmla="*/ 1168236 w 6723414"/>
              <a:gd name="connsiteY22" fmla="*/ 6087035 h 6866810"/>
              <a:gd name="connsiteX23" fmla="*/ 222258 w 6723414"/>
              <a:gd name="connsiteY23" fmla="*/ 6087035 h 6866810"/>
              <a:gd name="connsiteX24" fmla="*/ 222258 w 6723414"/>
              <a:gd name="connsiteY24" fmla="*/ 5102343 h 6866810"/>
              <a:gd name="connsiteX25" fmla="*/ 9236 w 6723414"/>
              <a:gd name="connsiteY25" fmla="*/ 5157761 h 6866810"/>
              <a:gd name="connsiteX26" fmla="*/ 0 w 6723414"/>
              <a:gd name="connsiteY26" fmla="*/ 177439 h 6866810"/>
              <a:gd name="connsiteX27" fmla="*/ 218542 w 6723414"/>
              <a:gd name="connsiteY27" fmla="*/ 149729 h 6866810"/>
              <a:gd name="connsiteX28" fmla="*/ 209305 w 6723414"/>
              <a:gd name="connsiteY28" fmla="*/ 1673342 h 6866810"/>
              <a:gd name="connsiteX29" fmla="*/ 1131291 w 6723414"/>
              <a:gd name="connsiteY29" fmla="*/ 1664105 h 6866810"/>
              <a:gd name="connsiteX30" fmla="*/ 1177472 w 6723414"/>
              <a:gd name="connsiteY30" fmla="*/ 110836 h 6866810"/>
              <a:gd name="connsiteX0" fmla="*/ 1177472 w 6723414"/>
              <a:gd name="connsiteY0" fmla="*/ 110836 h 6866810"/>
              <a:gd name="connsiteX1" fmla="*/ 2093130 w 6723414"/>
              <a:gd name="connsiteY1" fmla="*/ 157018 h 6866810"/>
              <a:gd name="connsiteX2" fmla="*/ 2102367 w 6723414"/>
              <a:gd name="connsiteY2" fmla="*/ 1013119 h 6866810"/>
              <a:gd name="connsiteX3" fmla="*/ 3042968 w 6723414"/>
              <a:gd name="connsiteY3" fmla="*/ 1059301 h 6866810"/>
              <a:gd name="connsiteX4" fmla="*/ 3052205 w 6723414"/>
              <a:gd name="connsiteY4" fmla="*/ 1616025 h 6866810"/>
              <a:gd name="connsiteX5" fmla="*/ 4011135 w 6723414"/>
              <a:gd name="connsiteY5" fmla="*/ 1616025 h 6866810"/>
              <a:gd name="connsiteX6" fmla="*/ 4011135 w 6723414"/>
              <a:gd name="connsiteY6" fmla="*/ 0 h 6866810"/>
              <a:gd name="connsiteX7" fmla="*/ 5764484 w 6723414"/>
              <a:gd name="connsiteY7" fmla="*/ 0 h 6866810"/>
              <a:gd name="connsiteX8" fmla="*/ 5764484 w 6723414"/>
              <a:gd name="connsiteY8" fmla="*/ 1408233 h 6866810"/>
              <a:gd name="connsiteX9" fmla="*/ 6723414 w 6723414"/>
              <a:gd name="connsiteY9" fmla="*/ 1408233 h 6866810"/>
              <a:gd name="connsiteX10" fmla="*/ 6723414 w 6723414"/>
              <a:gd name="connsiteY10" fmla="*/ 6024420 h 6866810"/>
              <a:gd name="connsiteX11" fmla="*/ 5764484 w 6723414"/>
              <a:gd name="connsiteY11" fmla="*/ 6024420 h 6866810"/>
              <a:gd name="connsiteX12" fmla="*/ 5762839 w 6723414"/>
              <a:gd name="connsiteY12" fmla="*/ 5016507 h 6866810"/>
              <a:gd name="connsiteX13" fmla="*/ 4803909 w 6723414"/>
              <a:gd name="connsiteY13" fmla="*/ 5016507 h 6866810"/>
              <a:gd name="connsiteX14" fmla="*/ 4803909 w 6723414"/>
              <a:gd name="connsiteY14" fmla="*/ 6866810 h 6866810"/>
              <a:gd name="connsiteX15" fmla="*/ 3966489 w 6723414"/>
              <a:gd name="connsiteY15" fmla="*/ 6866810 h 6866810"/>
              <a:gd name="connsiteX16" fmla="*/ 3966489 w 6723414"/>
              <a:gd name="connsiteY16" fmla="*/ 5505639 h 6866810"/>
              <a:gd name="connsiteX17" fmla="*/ 3007559 w 6723414"/>
              <a:gd name="connsiteY17" fmla="*/ 5505639 h 6866810"/>
              <a:gd name="connsiteX18" fmla="*/ 3007559 w 6723414"/>
              <a:gd name="connsiteY18" fmla="*/ 6087035 h 6866810"/>
              <a:gd name="connsiteX19" fmla="*/ 2093275 w 6723414"/>
              <a:gd name="connsiteY19" fmla="*/ 6087035 h 6866810"/>
              <a:gd name="connsiteX20" fmla="*/ 2093275 w 6723414"/>
              <a:gd name="connsiteY20" fmla="*/ 6866810 h 6866810"/>
              <a:gd name="connsiteX21" fmla="*/ 1168236 w 6723414"/>
              <a:gd name="connsiteY21" fmla="*/ 6866810 h 6866810"/>
              <a:gd name="connsiteX22" fmla="*/ 1168236 w 6723414"/>
              <a:gd name="connsiteY22" fmla="*/ 6087035 h 6866810"/>
              <a:gd name="connsiteX23" fmla="*/ 222258 w 6723414"/>
              <a:gd name="connsiteY23" fmla="*/ 6087035 h 6866810"/>
              <a:gd name="connsiteX24" fmla="*/ 222258 w 6723414"/>
              <a:gd name="connsiteY24" fmla="*/ 5102343 h 6866810"/>
              <a:gd name="connsiteX25" fmla="*/ 9236 w 6723414"/>
              <a:gd name="connsiteY25" fmla="*/ 5157761 h 6866810"/>
              <a:gd name="connsiteX26" fmla="*/ 0 w 6723414"/>
              <a:gd name="connsiteY26" fmla="*/ 177439 h 6866810"/>
              <a:gd name="connsiteX27" fmla="*/ 218542 w 6723414"/>
              <a:gd name="connsiteY27" fmla="*/ 149729 h 6866810"/>
              <a:gd name="connsiteX28" fmla="*/ 209305 w 6723414"/>
              <a:gd name="connsiteY28" fmla="*/ 1673342 h 6866810"/>
              <a:gd name="connsiteX29" fmla="*/ 1131291 w 6723414"/>
              <a:gd name="connsiteY29" fmla="*/ 1664105 h 6866810"/>
              <a:gd name="connsiteX30" fmla="*/ 1177472 w 6723414"/>
              <a:gd name="connsiteY30" fmla="*/ 110836 h 6866810"/>
              <a:gd name="connsiteX0" fmla="*/ 1177472 w 6723414"/>
              <a:gd name="connsiteY0" fmla="*/ 110836 h 6866810"/>
              <a:gd name="connsiteX1" fmla="*/ 2093130 w 6723414"/>
              <a:gd name="connsiteY1" fmla="*/ 157018 h 6866810"/>
              <a:gd name="connsiteX2" fmla="*/ 2120840 w 6723414"/>
              <a:gd name="connsiteY2" fmla="*/ 1059301 h 6866810"/>
              <a:gd name="connsiteX3" fmla="*/ 3042968 w 6723414"/>
              <a:gd name="connsiteY3" fmla="*/ 1059301 h 6866810"/>
              <a:gd name="connsiteX4" fmla="*/ 3052205 w 6723414"/>
              <a:gd name="connsiteY4" fmla="*/ 1616025 h 6866810"/>
              <a:gd name="connsiteX5" fmla="*/ 4011135 w 6723414"/>
              <a:gd name="connsiteY5" fmla="*/ 1616025 h 6866810"/>
              <a:gd name="connsiteX6" fmla="*/ 4011135 w 6723414"/>
              <a:gd name="connsiteY6" fmla="*/ 0 h 6866810"/>
              <a:gd name="connsiteX7" fmla="*/ 5764484 w 6723414"/>
              <a:gd name="connsiteY7" fmla="*/ 0 h 6866810"/>
              <a:gd name="connsiteX8" fmla="*/ 5764484 w 6723414"/>
              <a:gd name="connsiteY8" fmla="*/ 1408233 h 6866810"/>
              <a:gd name="connsiteX9" fmla="*/ 6723414 w 6723414"/>
              <a:gd name="connsiteY9" fmla="*/ 1408233 h 6866810"/>
              <a:gd name="connsiteX10" fmla="*/ 6723414 w 6723414"/>
              <a:gd name="connsiteY10" fmla="*/ 6024420 h 6866810"/>
              <a:gd name="connsiteX11" fmla="*/ 5764484 w 6723414"/>
              <a:gd name="connsiteY11" fmla="*/ 6024420 h 6866810"/>
              <a:gd name="connsiteX12" fmla="*/ 5762839 w 6723414"/>
              <a:gd name="connsiteY12" fmla="*/ 5016507 h 6866810"/>
              <a:gd name="connsiteX13" fmla="*/ 4803909 w 6723414"/>
              <a:gd name="connsiteY13" fmla="*/ 5016507 h 6866810"/>
              <a:gd name="connsiteX14" fmla="*/ 4803909 w 6723414"/>
              <a:gd name="connsiteY14" fmla="*/ 6866810 h 6866810"/>
              <a:gd name="connsiteX15" fmla="*/ 3966489 w 6723414"/>
              <a:gd name="connsiteY15" fmla="*/ 6866810 h 6866810"/>
              <a:gd name="connsiteX16" fmla="*/ 3966489 w 6723414"/>
              <a:gd name="connsiteY16" fmla="*/ 5505639 h 6866810"/>
              <a:gd name="connsiteX17" fmla="*/ 3007559 w 6723414"/>
              <a:gd name="connsiteY17" fmla="*/ 5505639 h 6866810"/>
              <a:gd name="connsiteX18" fmla="*/ 3007559 w 6723414"/>
              <a:gd name="connsiteY18" fmla="*/ 6087035 h 6866810"/>
              <a:gd name="connsiteX19" fmla="*/ 2093275 w 6723414"/>
              <a:gd name="connsiteY19" fmla="*/ 6087035 h 6866810"/>
              <a:gd name="connsiteX20" fmla="*/ 2093275 w 6723414"/>
              <a:gd name="connsiteY20" fmla="*/ 6866810 h 6866810"/>
              <a:gd name="connsiteX21" fmla="*/ 1168236 w 6723414"/>
              <a:gd name="connsiteY21" fmla="*/ 6866810 h 6866810"/>
              <a:gd name="connsiteX22" fmla="*/ 1168236 w 6723414"/>
              <a:gd name="connsiteY22" fmla="*/ 6087035 h 6866810"/>
              <a:gd name="connsiteX23" fmla="*/ 222258 w 6723414"/>
              <a:gd name="connsiteY23" fmla="*/ 6087035 h 6866810"/>
              <a:gd name="connsiteX24" fmla="*/ 222258 w 6723414"/>
              <a:gd name="connsiteY24" fmla="*/ 5102343 h 6866810"/>
              <a:gd name="connsiteX25" fmla="*/ 9236 w 6723414"/>
              <a:gd name="connsiteY25" fmla="*/ 5157761 h 6866810"/>
              <a:gd name="connsiteX26" fmla="*/ 0 w 6723414"/>
              <a:gd name="connsiteY26" fmla="*/ 177439 h 6866810"/>
              <a:gd name="connsiteX27" fmla="*/ 218542 w 6723414"/>
              <a:gd name="connsiteY27" fmla="*/ 149729 h 6866810"/>
              <a:gd name="connsiteX28" fmla="*/ 209305 w 6723414"/>
              <a:gd name="connsiteY28" fmla="*/ 1673342 h 6866810"/>
              <a:gd name="connsiteX29" fmla="*/ 1131291 w 6723414"/>
              <a:gd name="connsiteY29" fmla="*/ 1664105 h 6866810"/>
              <a:gd name="connsiteX30" fmla="*/ 1177472 w 6723414"/>
              <a:gd name="connsiteY30" fmla="*/ 110836 h 6866810"/>
              <a:gd name="connsiteX0" fmla="*/ 1177472 w 6723414"/>
              <a:gd name="connsiteY0" fmla="*/ 110836 h 6866810"/>
              <a:gd name="connsiteX1" fmla="*/ 2093130 w 6723414"/>
              <a:gd name="connsiteY1" fmla="*/ 157018 h 6866810"/>
              <a:gd name="connsiteX2" fmla="*/ 2120840 w 6723414"/>
              <a:gd name="connsiteY2" fmla="*/ 1059301 h 6866810"/>
              <a:gd name="connsiteX3" fmla="*/ 3042968 w 6723414"/>
              <a:gd name="connsiteY3" fmla="*/ 1059301 h 6866810"/>
              <a:gd name="connsiteX4" fmla="*/ 3033732 w 6723414"/>
              <a:gd name="connsiteY4" fmla="*/ 1301989 h 6866810"/>
              <a:gd name="connsiteX5" fmla="*/ 4011135 w 6723414"/>
              <a:gd name="connsiteY5" fmla="*/ 1616025 h 6866810"/>
              <a:gd name="connsiteX6" fmla="*/ 4011135 w 6723414"/>
              <a:gd name="connsiteY6" fmla="*/ 0 h 6866810"/>
              <a:gd name="connsiteX7" fmla="*/ 5764484 w 6723414"/>
              <a:gd name="connsiteY7" fmla="*/ 0 h 6866810"/>
              <a:gd name="connsiteX8" fmla="*/ 5764484 w 6723414"/>
              <a:gd name="connsiteY8" fmla="*/ 1408233 h 6866810"/>
              <a:gd name="connsiteX9" fmla="*/ 6723414 w 6723414"/>
              <a:gd name="connsiteY9" fmla="*/ 1408233 h 6866810"/>
              <a:gd name="connsiteX10" fmla="*/ 6723414 w 6723414"/>
              <a:gd name="connsiteY10" fmla="*/ 6024420 h 6866810"/>
              <a:gd name="connsiteX11" fmla="*/ 5764484 w 6723414"/>
              <a:gd name="connsiteY11" fmla="*/ 6024420 h 6866810"/>
              <a:gd name="connsiteX12" fmla="*/ 5762839 w 6723414"/>
              <a:gd name="connsiteY12" fmla="*/ 5016507 h 6866810"/>
              <a:gd name="connsiteX13" fmla="*/ 4803909 w 6723414"/>
              <a:gd name="connsiteY13" fmla="*/ 5016507 h 6866810"/>
              <a:gd name="connsiteX14" fmla="*/ 4803909 w 6723414"/>
              <a:gd name="connsiteY14" fmla="*/ 6866810 h 6866810"/>
              <a:gd name="connsiteX15" fmla="*/ 3966489 w 6723414"/>
              <a:gd name="connsiteY15" fmla="*/ 6866810 h 6866810"/>
              <a:gd name="connsiteX16" fmla="*/ 3966489 w 6723414"/>
              <a:gd name="connsiteY16" fmla="*/ 5505639 h 6866810"/>
              <a:gd name="connsiteX17" fmla="*/ 3007559 w 6723414"/>
              <a:gd name="connsiteY17" fmla="*/ 5505639 h 6866810"/>
              <a:gd name="connsiteX18" fmla="*/ 3007559 w 6723414"/>
              <a:gd name="connsiteY18" fmla="*/ 6087035 h 6866810"/>
              <a:gd name="connsiteX19" fmla="*/ 2093275 w 6723414"/>
              <a:gd name="connsiteY19" fmla="*/ 6087035 h 6866810"/>
              <a:gd name="connsiteX20" fmla="*/ 2093275 w 6723414"/>
              <a:gd name="connsiteY20" fmla="*/ 6866810 h 6866810"/>
              <a:gd name="connsiteX21" fmla="*/ 1168236 w 6723414"/>
              <a:gd name="connsiteY21" fmla="*/ 6866810 h 6866810"/>
              <a:gd name="connsiteX22" fmla="*/ 1168236 w 6723414"/>
              <a:gd name="connsiteY22" fmla="*/ 6087035 h 6866810"/>
              <a:gd name="connsiteX23" fmla="*/ 222258 w 6723414"/>
              <a:gd name="connsiteY23" fmla="*/ 6087035 h 6866810"/>
              <a:gd name="connsiteX24" fmla="*/ 222258 w 6723414"/>
              <a:gd name="connsiteY24" fmla="*/ 5102343 h 6866810"/>
              <a:gd name="connsiteX25" fmla="*/ 9236 w 6723414"/>
              <a:gd name="connsiteY25" fmla="*/ 5157761 h 6866810"/>
              <a:gd name="connsiteX26" fmla="*/ 0 w 6723414"/>
              <a:gd name="connsiteY26" fmla="*/ 177439 h 6866810"/>
              <a:gd name="connsiteX27" fmla="*/ 218542 w 6723414"/>
              <a:gd name="connsiteY27" fmla="*/ 149729 h 6866810"/>
              <a:gd name="connsiteX28" fmla="*/ 209305 w 6723414"/>
              <a:gd name="connsiteY28" fmla="*/ 1673342 h 6866810"/>
              <a:gd name="connsiteX29" fmla="*/ 1131291 w 6723414"/>
              <a:gd name="connsiteY29" fmla="*/ 1664105 h 6866810"/>
              <a:gd name="connsiteX30" fmla="*/ 1177472 w 6723414"/>
              <a:gd name="connsiteY30" fmla="*/ 110836 h 6866810"/>
              <a:gd name="connsiteX0" fmla="*/ 1177472 w 6723414"/>
              <a:gd name="connsiteY0" fmla="*/ 110836 h 6866810"/>
              <a:gd name="connsiteX1" fmla="*/ 2093130 w 6723414"/>
              <a:gd name="connsiteY1" fmla="*/ 157018 h 6866810"/>
              <a:gd name="connsiteX2" fmla="*/ 2120840 w 6723414"/>
              <a:gd name="connsiteY2" fmla="*/ 1059301 h 6866810"/>
              <a:gd name="connsiteX3" fmla="*/ 3042968 w 6723414"/>
              <a:gd name="connsiteY3" fmla="*/ 1059301 h 6866810"/>
              <a:gd name="connsiteX4" fmla="*/ 3033732 w 6723414"/>
              <a:gd name="connsiteY4" fmla="*/ 1301989 h 6866810"/>
              <a:gd name="connsiteX5" fmla="*/ 4029608 w 6723414"/>
              <a:gd name="connsiteY5" fmla="*/ 1311225 h 6866810"/>
              <a:gd name="connsiteX6" fmla="*/ 4011135 w 6723414"/>
              <a:gd name="connsiteY6" fmla="*/ 0 h 6866810"/>
              <a:gd name="connsiteX7" fmla="*/ 5764484 w 6723414"/>
              <a:gd name="connsiteY7" fmla="*/ 0 h 6866810"/>
              <a:gd name="connsiteX8" fmla="*/ 5764484 w 6723414"/>
              <a:gd name="connsiteY8" fmla="*/ 1408233 h 6866810"/>
              <a:gd name="connsiteX9" fmla="*/ 6723414 w 6723414"/>
              <a:gd name="connsiteY9" fmla="*/ 1408233 h 6866810"/>
              <a:gd name="connsiteX10" fmla="*/ 6723414 w 6723414"/>
              <a:gd name="connsiteY10" fmla="*/ 6024420 h 6866810"/>
              <a:gd name="connsiteX11" fmla="*/ 5764484 w 6723414"/>
              <a:gd name="connsiteY11" fmla="*/ 6024420 h 6866810"/>
              <a:gd name="connsiteX12" fmla="*/ 5762839 w 6723414"/>
              <a:gd name="connsiteY12" fmla="*/ 5016507 h 6866810"/>
              <a:gd name="connsiteX13" fmla="*/ 4803909 w 6723414"/>
              <a:gd name="connsiteY13" fmla="*/ 5016507 h 6866810"/>
              <a:gd name="connsiteX14" fmla="*/ 4803909 w 6723414"/>
              <a:gd name="connsiteY14" fmla="*/ 6866810 h 6866810"/>
              <a:gd name="connsiteX15" fmla="*/ 3966489 w 6723414"/>
              <a:gd name="connsiteY15" fmla="*/ 6866810 h 6866810"/>
              <a:gd name="connsiteX16" fmla="*/ 3966489 w 6723414"/>
              <a:gd name="connsiteY16" fmla="*/ 5505639 h 6866810"/>
              <a:gd name="connsiteX17" fmla="*/ 3007559 w 6723414"/>
              <a:gd name="connsiteY17" fmla="*/ 5505639 h 6866810"/>
              <a:gd name="connsiteX18" fmla="*/ 3007559 w 6723414"/>
              <a:gd name="connsiteY18" fmla="*/ 6087035 h 6866810"/>
              <a:gd name="connsiteX19" fmla="*/ 2093275 w 6723414"/>
              <a:gd name="connsiteY19" fmla="*/ 6087035 h 6866810"/>
              <a:gd name="connsiteX20" fmla="*/ 2093275 w 6723414"/>
              <a:gd name="connsiteY20" fmla="*/ 6866810 h 6866810"/>
              <a:gd name="connsiteX21" fmla="*/ 1168236 w 6723414"/>
              <a:gd name="connsiteY21" fmla="*/ 6866810 h 6866810"/>
              <a:gd name="connsiteX22" fmla="*/ 1168236 w 6723414"/>
              <a:gd name="connsiteY22" fmla="*/ 6087035 h 6866810"/>
              <a:gd name="connsiteX23" fmla="*/ 222258 w 6723414"/>
              <a:gd name="connsiteY23" fmla="*/ 6087035 h 6866810"/>
              <a:gd name="connsiteX24" fmla="*/ 222258 w 6723414"/>
              <a:gd name="connsiteY24" fmla="*/ 5102343 h 6866810"/>
              <a:gd name="connsiteX25" fmla="*/ 9236 w 6723414"/>
              <a:gd name="connsiteY25" fmla="*/ 5157761 h 6866810"/>
              <a:gd name="connsiteX26" fmla="*/ 0 w 6723414"/>
              <a:gd name="connsiteY26" fmla="*/ 177439 h 6866810"/>
              <a:gd name="connsiteX27" fmla="*/ 218542 w 6723414"/>
              <a:gd name="connsiteY27" fmla="*/ 149729 h 6866810"/>
              <a:gd name="connsiteX28" fmla="*/ 209305 w 6723414"/>
              <a:gd name="connsiteY28" fmla="*/ 1673342 h 6866810"/>
              <a:gd name="connsiteX29" fmla="*/ 1131291 w 6723414"/>
              <a:gd name="connsiteY29" fmla="*/ 1664105 h 6866810"/>
              <a:gd name="connsiteX30" fmla="*/ 1177472 w 6723414"/>
              <a:gd name="connsiteY30" fmla="*/ 110836 h 6866810"/>
              <a:gd name="connsiteX0" fmla="*/ 1177472 w 6723414"/>
              <a:gd name="connsiteY0" fmla="*/ 110836 h 6866810"/>
              <a:gd name="connsiteX1" fmla="*/ 2093130 w 6723414"/>
              <a:gd name="connsiteY1" fmla="*/ 157018 h 6866810"/>
              <a:gd name="connsiteX2" fmla="*/ 2120840 w 6723414"/>
              <a:gd name="connsiteY2" fmla="*/ 1059301 h 6866810"/>
              <a:gd name="connsiteX3" fmla="*/ 3042968 w 6723414"/>
              <a:gd name="connsiteY3" fmla="*/ 1059301 h 6866810"/>
              <a:gd name="connsiteX4" fmla="*/ 3033732 w 6723414"/>
              <a:gd name="connsiteY4" fmla="*/ 1301989 h 6866810"/>
              <a:gd name="connsiteX5" fmla="*/ 4029608 w 6723414"/>
              <a:gd name="connsiteY5" fmla="*/ 1311225 h 6866810"/>
              <a:gd name="connsiteX6" fmla="*/ 4011135 w 6723414"/>
              <a:gd name="connsiteY6" fmla="*/ 0 h 6866810"/>
              <a:gd name="connsiteX7" fmla="*/ 5764484 w 6723414"/>
              <a:gd name="connsiteY7" fmla="*/ 0 h 6866810"/>
              <a:gd name="connsiteX8" fmla="*/ 5764484 w 6723414"/>
              <a:gd name="connsiteY8" fmla="*/ 1408233 h 6866810"/>
              <a:gd name="connsiteX9" fmla="*/ 6723414 w 6723414"/>
              <a:gd name="connsiteY9" fmla="*/ 1408233 h 6866810"/>
              <a:gd name="connsiteX10" fmla="*/ 6723414 w 6723414"/>
              <a:gd name="connsiteY10" fmla="*/ 6024420 h 6866810"/>
              <a:gd name="connsiteX11" fmla="*/ 5764484 w 6723414"/>
              <a:gd name="connsiteY11" fmla="*/ 6024420 h 6866810"/>
              <a:gd name="connsiteX12" fmla="*/ 5762839 w 6723414"/>
              <a:gd name="connsiteY12" fmla="*/ 5016507 h 6866810"/>
              <a:gd name="connsiteX13" fmla="*/ 4803909 w 6723414"/>
              <a:gd name="connsiteY13" fmla="*/ 5016507 h 6866810"/>
              <a:gd name="connsiteX14" fmla="*/ 4803909 w 6723414"/>
              <a:gd name="connsiteY14" fmla="*/ 6866810 h 6866810"/>
              <a:gd name="connsiteX15" fmla="*/ 3966489 w 6723414"/>
              <a:gd name="connsiteY15" fmla="*/ 6866810 h 6866810"/>
              <a:gd name="connsiteX16" fmla="*/ 3966489 w 6723414"/>
              <a:gd name="connsiteY16" fmla="*/ 5505639 h 6866810"/>
              <a:gd name="connsiteX17" fmla="*/ 3007559 w 6723414"/>
              <a:gd name="connsiteY17" fmla="*/ 5505639 h 6866810"/>
              <a:gd name="connsiteX18" fmla="*/ 3007559 w 6723414"/>
              <a:gd name="connsiteY18" fmla="*/ 6087035 h 6866810"/>
              <a:gd name="connsiteX19" fmla="*/ 2093275 w 6723414"/>
              <a:gd name="connsiteY19" fmla="*/ 6087035 h 6866810"/>
              <a:gd name="connsiteX20" fmla="*/ 2093275 w 6723414"/>
              <a:gd name="connsiteY20" fmla="*/ 6866810 h 6866810"/>
              <a:gd name="connsiteX21" fmla="*/ 1168236 w 6723414"/>
              <a:gd name="connsiteY21" fmla="*/ 6866810 h 6866810"/>
              <a:gd name="connsiteX22" fmla="*/ 1168236 w 6723414"/>
              <a:gd name="connsiteY22" fmla="*/ 6087035 h 6866810"/>
              <a:gd name="connsiteX23" fmla="*/ 222258 w 6723414"/>
              <a:gd name="connsiteY23" fmla="*/ 6087035 h 6866810"/>
              <a:gd name="connsiteX24" fmla="*/ 222258 w 6723414"/>
              <a:gd name="connsiteY24" fmla="*/ 5102343 h 6866810"/>
              <a:gd name="connsiteX25" fmla="*/ 9236 w 6723414"/>
              <a:gd name="connsiteY25" fmla="*/ 5157761 h 6866810"/>
              <a:gd name="connsiteX26" fmla="*/ 0 w 6723414"/>
              <a:gd name="connsiteY26" fmla="*/ 159684 h 6866810"/>
              <a:gd name="connsiteX27" fmla="*/ 218542 w 6723414"/>
              <a:gd name="connsiteY27" fmla="*/ 149729 h 6866810"/>
              <a:gd name="connsiteX28" fmla="*/ 209305 w 6723414"/>
              <a:gd name="connsiteY28" fmla="*/ 1673342 h 6866810"/>
              <a:gd name="connsiteX29" fmla="*/ 1131291 w 6723414"/>
              <a:gd name="connsiteY29" fmla="*/ 1664105 h 6866810"/>
              <a:gd name="connsiteX30" fmla="*/ 1177472 w 6723414"/>
              <a:gd name="connsiteY30" fmla="*/ 110836 h 6866810"/>
              <a:gd name="connsiteX0" fmla="*/ 1177472 w 6723414"/>
              <a:gd name="connsiteY0" fmla="*/ 110836 h 6866810"/>
              <a:gd name="connsiteX1" fmla="*/ 2093130 w 6723414"/>
              <a:gd name="connsiteY1" fmla="*/ 157018 h 6866810"/>
              <a:gd name="connsiteX2" fmla="*/ 2120840 w 6723414"/>
              <a:gd name="connsiteY2" fmla="*/ 1059301 h 6866810"/>
              <a:gd name="connsiteX3" fmla="*/ 3042968 w 6723414"/>
              <a:gd name="connsiteY3" fmla="*/ 1059301 h 6866810"/>
              <a:gd name="connsiteX4" fmla="*/ 3033732 w 6723414"/>
              <a:gd name="connsiteY4" fmla="*/ 1301989 h 6866810"/>
              <a:gd name="connsiteX5" fmla="*/ 4029608 w 6723414"/>
              <a:gd name="connsiteY5" fmla="*/ 1311225 h 6866810"/>
              <a:gd name="connsiteX6" fmla="*/ 4020013 w 6723414"/>
              <a:gd name="connsiteY6" fmla="*/ 168676 h 6866810"/>
              <a:gd name="connsiteX7" fmla="*/ 5764484 w 6723414"/>
              <a:gd name="connsiteY7" fmla="*/ 0 h 6866810"/>
              <a:gd name="connsiteX8" fmla="*/ 5764484 w 6723414"/>
              <a:gd name="connsiteY8" fmla="*/ 1408233 h 6866810"/>
              <a:gd name="connsiteX9" fmla="*/ 6723414 w 6723414"/>
              <a:gd name="connsiteY9" fmla="*/ 1408233 h 6866810"/>
              <a:gd name="connsiteX10" fmla="*/ 6723414 w 6723414"/>
              <a:gd name="connsiteY10" fmla="*/ 6024420 h 6866810"/>
              <a:gd name="connsiteX11" fmla="*/ 5764484 w 6723414"/>
              <a:gd name="connsiteY11" fmla="*/ 6024420 h 6866810"/>
              <a:gd name="connsiteX12" fmla="*/ 5762839 w 6723414"/>
              <a:gd name="connsiteY12" fmla="*/ 5016507 h 6866810"/>
              <a:gd name="connsiteX13" fmla="*/ 4803909 w 6723414"/>
              <a:gd name="connsiteY13" fmla="*/ 5016507 h 6866810"/>
              <a:gd name="connsiteX14" fmla="*/ 4803909 w 6723414"/>
              <a:gd name="connsiteY14" fmla="*/ 6866810 h 6866810"/>
              <a:gd name="connsiteX15" fmla="*/ 3966489 w 6723414"/>
              <a:gd name="connsiteY15" fmla="*/ 6866810 h 6866810"/>
              <a:gd name="connsiteX16" fmla="*/ 3966489 w 6723414"/>
              <a:gd name="connsiteY16" fmla="*/ 5505639 h 6866810"/>
              <a:gd name="connsiteX17" fmla="*/ 3007559 w 6723414"/>
              <a:gd name="connsiteY17" fmla="*/ 5505639 h 6866810"/>
              <a:gd name="connsiteX18" fmla="*/ 3007559 w 6723414"/>
              <a:gd name="connsiteY18" fmla="*/ 6087035 h 6866810"/>
              <a:gd name="connsiteX19" fmla="*/ 2093275 w 6723414"/>
              <a:gd name="connsiteY19" fmla="*/ 6087035 h 6866810"/>
              <a:gd name="connsiteX20" fmla="*/ 2093275 w 6723414"/>
              <a:gd name="connsiteY20" fmla="*/ 6866810 h 6866810"/>
              <a:gd name="connsiteX21" fmla="*/ 1168236 w 6723414"/>
              <a:gd name="connsiteY21" fmla="*/ 6866810 h 6866810"/>
              <a:gd name="connsiteX22" fmla="*/ 1168236 w 6723414"/>
              <a:gd name="connsiteY22" fmla="*/ 6087035 h 6866810"/>
              <a:gd name="connsiteX23" fmla="*/ 222258 w 6723414"/>
              <a:gd name="connsiteY23" fmla="*/ 6087035 h 6866810"/>
              <a:gd name="connsiteX24" fmla="*/ 222258 w 6723414"/>
              <a:gd name="connsiteY24" fmla="*/ 5102343 h 6866810"/>
              <a:gd name="connsiteX25" fmla="*/ 9236 w 6723414"/>
              <a:gd name="connsiteY25" fmla="*/ 5157761 h 6866810"/>
              <a:gd name="connsiteX26" fmla="*/ 0 w 6723414"/>
              <a:gd name="connsiteY26" fmla="*/ 159684 h 6866810"/>
              <a:gd name="connsiteX27" fmla="*/ 218542 w 6723414"/>
              <a:gd name="connsiteY27" fmla="*/ 149729 h 6866810"/>
              <a:gd name="connsiteX28" fmla="*/ 209305 w 6723414"/>
              <a:gd name="connsiteY28" fmla="*/ 1673342 h 6866810"/>
              <a:gd name="connsiteX29" fmla="*/ 1131291 w 6723414"/>
              <a:gd name="connsiteY29" fmla="*/ 1664105 h 6866810"/>
              <a:gd name="connsiteX30" fmla="*/ 1177472 w 6723414"/>
              <a:gd name="connsiteY30" fmla="*/ 110836 h 6866810"/>
              <a:gd name="connsiteX0" fmla="*/ 1177472 w 6723414"/>
              <a:gd name="connsiteY0" fmla="*/ 0 h 6755974"/>
              <a:gd name="connsiteX1" fmla="*/ 2093130 w 6723414"/>
              <a:gd name="connsiteY1" fmla="*/ 46182 h 6755974"/>
              <a:gd name="connsiteX2" fmla="*/ 2120840 w 6723414"/>
              <a:gd name="connsiteY2" fmla="*/ 948465 h 6755974"/>
              <a:gd name="connsiteX3" fmla="*/ 3042968 w 6723414"/>
              <a:gd name="connsiteY3" fmla="*/ 948465 h 6755974"/>
              <a:gd name="connsiteX4" fmla="*/ 3033732 w 6723414"/>
              <a:gd name="connsiteY4" fmla="*/ 1191153 h 6755974"/>
              <a:gd name="connsiteX5" fmla="*/ 4029608 w 6723414"/>
              <a:gd name="connsiteY5" fmla="*/ 1200389 h 6755974"/>
              <a:gd name="connsiteX6" fmla="*/ 4020013 w 6723414"/>
              <a:gd name="connsiteY6" fmla="*/ 57840 h 6755974"/>
              <a:gd name="connsiteX7" fmla="*/ 4850084 w 6723414"/>
              <a:gd name="connsiteY7" fmla="*/ 22329 h 6755974"/>
              <a:gd name="connsiteX8" fmla="*/ 5764484 w 6723414"/>
              <a:gd name="connsiteY8" fmla="*/ 1297397 h 6755974"/>
              <a:gd name="connsiteX9" fmla="*/ 6723414 w 6723414"/>
              <a:gd name="connsiteY9" fmla="*/ 1297397 h 6755974"/>
              <a:gd name="connsiteX10" fmla="*/ 6723414 w 6723414"/>
              <a:gd name="connsiteY10" fmla="*/ 5913584 h 6755974"/>
              <a:gd name="connsiteX11" fmla="*/ 5764484 w 6723414"/>
              <a:gd name="connsiteY11" fmla="*/ 5913584 h 6755974"/>
              <a:gd name="connsiteX12" fmla="*/ 5762839 w 6723414"/>
              <a:gd name="connsiteY12" fmla="*/ 4905671 h 6755974"/>
              <a:gd name="connsiteX13" fmla="*/ 4803909 w 6723414"/>
              <a:gd name="connsiteY13" fmla="*/ 4905671 h 6755974"/>
              <a:gd name="connsiteX14" fmla="*/ 4803909 w 6723414"/>
              <a:gd name="connsiteY14" fmla="*/ 6755974 h 6755974"/>
              <a:gd name="connsiteX15" fmla="*/ 3966489 w 6723414"/>
              <a:gd name="connsiteY15" fmla="*/ 6755974 h 6755974"/>
              <a:gd name="connsiteX16" fmla="*/ 3966489 w 6723414"/>
              <a:gd name="connsiteY16" fmla="*/ 5394803 h 6755974"/>
              <a:gd name="connsiteX17" fmla="*/ 3007559 w 6723414"/>
              <a:gd name="connsiteY17" fmla="*/ 5394803 h 6755974"/>
              <a:gd name="connsiteX18" fmla="*/ 3007559 w 6723414"/>
              <a:gd name="connsiteY18" fmla="*/ 5976199 h 6755974"/>
              <a:gd name="connsiteX19" fmla="*/ 2093275 w 6723414"/>
              <a:gd name="connsiteY19" fmla="*/ 5976199 h 6755974"/>
              <a:gd name="connsiteX20" fmla="*/ 2093275 w 6723414"/>
              <a:gd name="connsiteY20" fmla="*/ 6755974 h 6755974"/>
              <a:gd name="connsiteX21" fmla="*/ 1168236 w 6723414"/>
              <a:gd name="connsiteY21" fmla="*/ 6755974 h 6755974"/>
              <a:gd name="connsiteX22" fmla="*/ 1168236 w 6723414"/>
              <a:gd name="connsiteY22" fmla="*/ 5976199 h 6755974"/>
              <a:gd name="connsiteX23" fmla="*/ 222258 w 6723414"/>
              <a:gd name="connsiteY23" fmla="*/ 5976199 h 6755974"/>
              <a:gd name="connsiteX24" fmla="*/ 222258 w 6723414"/>
              <a:gd name="connsiteY24" fmla="*/ 4991507 h 6755974"/>
              <a:gd name="connsiteX25" fmla="*/ 9236 w 6723414"/>
              <a:gd name="connsiteY25" fmla="*/ 5046925 h 6755974"/>
              <a:gd name="connsiteX26" fmla="*/ 0 w 6723414"/>
              <a:gd name="connsiteY26" fmla="*/ 48848 h 6755974"/>
              <a:gd name="connsiteX27" fmla="*/ 218542 w 6723414"/>
              <a:gd name="connsiteY27" fmla="*/ 38893 h 6755974"/>
              <a:gd name="connsiteX28" fmla="*/ 209305 w 6723414"/>
              <a:gd name="connsiteY28" fmla="*/ 1562506 h 6755974"/>
              <a:gd name="connsiteX29" fmla="*/ 1131291 w 6723414"/>
              <a:gd name="connsiteY29" fmla="*/ 1553269 h 6755974"/>
              <a:gd name="connsiteX30" fmla="*/ 1177472 w 6723414"/>
              <a:gd name="connsiteY30" fmla="*/ 0 h 6755974"/>
              <a:gd name="connsiteX0" fmla="*/ 1177472 w 6723414"/>
              <a:gd name="connsiteY0" fmla="*/ 0 h 6755974"/>
              <a:gd name="connsiteX1" fmla="*/ 2093130 w 6723414"/>
              <a:gd name="connsiteY1" fmla="*/ 46182 h 6755974"/>
              <a:gd name="connsiteX2" fmla="*/ 2120840 w 6723414"/>
              <a:gd name="connsiteY2" fmla="*/ 948465 h 6755974"/>
              <a:gd name="connsiteX3" fmla="*/ 3042968 w 6723414"/>
              <a:gd name="connsiteY3" fmla="*/ 948465 h 6755974"/>
              <a:gd name="connsiteX4" fmla="*/ 3033732 w 6723414"/>
              <a:gd name="connsiteY4" fmla="*/ 1191153 h 6755974"/>
              <a:gd name="connsiteX5" fmla="*/ 4029608 w 6723414"/>
              <a:gd name="connsiteY5" fmla="*/ 1200389 h 6755974"/>
              <a:gd name="connsiteX6" fmla="*/ 4002257 w 6723414"/>
              <a:gd name="connsiteY6" fmla="*/ 22329 h 6755974"/>
              <a:gd name="connsiteX7" fmla="*/ 4850084 w 6723414"/>
              <a:gd name="connsiteY7" fmla="*/ 22329 h 6755974"/>
              <a:gd name="connsiteX8" fmla="*/ 5764484 w 6723414"/>
              <a:gd name="connsiteY8" fmla="*/ 1297397 h 6755974"/>
              <a:gd name="connsiteX9" fmla="*/ 6723414 w 6723414"/>
              <a:gd name="connsiteY9" fmla="*/ 1297397 h 6755974"/>
              <a:gd name="connsiteX10" fmla="*/ 6723414 w 6723414"/>
              <a:gd name="connsiteY10" fmla="*/ 5913584 h 6755974"/>
              <a:gd name="connsiteX11" fmla="*/ 5764484 w 6723414"/>
              <a:gd name="connsiteY11" fmla="*/ 5913584 h 6755974"/>
              <a:gd name="connsiteX12" fmla="*/ 5762839 w 6723414"/>
              <a:gd name="connsiteY12" fmla="*/ 4905671 h 6755974"/>
              <a:gd name="connsiteX13" fmla="*/ 4803909 w 6723414"/>
              <a:gd name="connsiteY13" fmla="*/ 4905671 h 6755974"/>
              <a:gd name="connsiteX14" fmla="*/ 4803909 w 6723414"/>
              <a:gd name="connsiteY14" fmla="*/ 6755974 h 6755974"/>
              <a:gd name="connsiteX15" fmla="*/ 3966489 w 6723414"/>
              <a:gd name="connsiteY15" fmla="*/ 6755974 h 6755974"/>
              <a:gd name="connsiteX16" fmla="*/ 3966489 w 6723414"/>
              <a:gd name="connsiteY16" fmla="*/ 5394803 h 6755974"/>
              <a:gd name="connsiteX17" fmla="*/ 3007559 w 6723414"/>
              <a:gd name="connsiteY17" fmla="*/ 5394803 h 6755974"/>
              <a:gd name="connsiteX18" fmla="*/ 3007559 w 6723414"/>
              <a:gd name="connsiteY18" fmla="*/ 5976199 h 6755974"/>
              <a:gd name="connsiteX19" fmla="*/ 2093275 w 6723414"/>
              <a:gd name="connsiteY19" fmla="*/ 5976199 h 6755974"/>
              <a:gd name="connsiteX20" fmla="*/ 2093275 w 6723414"/>
              <a:gd name="connsiteY20" fmla="*/ 6755974 h 6755974"/>
              <a:gd name="connsiteX21" fmla="*/ 1168236 w 6723414"/>
              <a:gd name="connsiteY21" fmla="*/ 6755974 h 6755974"/>
              <a:gd name="connsiteX22" fmla="*/ 1168236 w 6723414"/>
              <a:gd name="connsiteY22" fmla="*/ 5976199 h 6755974"/>
              <a:gd name="connsiteX23" fmla="*/ 222258 w 6723414"/>
              <a:gd name="connsiteY23" fmla="*/ 5976199 h 6755974"/>
              <a:gd name="connsiteX24" fmla="*/ 222258 w 6723414"/>
              <a:gd name="connsiteY24" fmla="*/ 4991507 h 6755974"/>
              <a:gd name="connsiteX25" fmla="*/ 9236 w 6723414"/>
              <a:gd name="connsiteY25" fmla="*/ 5046925 h 6755974"/>
              <a:gd name="connsiteX26" fmla="*/ 0 w 6723414"/>
              <a:gd name="connsiteY26" fmla="*/ 48848 h 6755974"/>
              <a:gd name="connsiteX27" fmla="*/ 218542 w 6723414"/>
              <a:gd name="connsiteY27" fmla="*/ 38893 h 6755974"/>
              <a:gd name="connsiteX28" fmla="*/ 209305 w 6723414"/>
              <a:gd name="connsiteY28" fmla="*/ 1562506 h 6755974"/>
              <a:gd name="connsiteX29" fmla="*/ 1131291 w 6723414"/>
              <a:gd name="connsiteY29" fmla="*/ 1553269 h 6755974"/>
              <a:gd name="connsiteX30" fmla="*/ 1177472 w 6723414"/>
              <a:gd name="connsiteY30" fmla="*/ 0 h 6755974"/>
              <a:gd name="connsiteX0" fmla="*/ 1177472 w 6723414"/>
              <a:gd name="connsiteY0" fmla="*/ 0 h 6755974"/>
              <a:gd name="connsiteX1" fmla="*/ 2093130 w 6723414"/>
              <a:gd name="connsiteY1" fmla="*/ 46182 h 6755974"/>
              <a:gd name="connsiteX2" fmla="*/ 2120840 w 6723414"/>
              <a:gd name="connsiteY2" fmla="*/ 948465 h 6755974"/>
              <a:gd name="connsiteX3" fmla="*/ 3042968 w 6723414"/>
              <a:gd name="connsiteY3" fmla="*/ 948465 h 6755974"/>
              <a:gd name="connsiteX4" fmla="*/ 3033732 w 6723414"/>
              <a:gd name="connsiteY4" fmla="*/ 1191153 h 6755974"/>
              <a:gd name="connsiteX5" fmla="*/ 4011852 w 6723414"/>
              <a:gd name="connsiteY5" fmla="*/ 1209267 h 6755974"/>
              <a:gd name="connsiteX6" fmla="*/ 4002257 w 6723414"/>
              <a:gd name="connsiteY6" fmla="*/ 22329 h 6755974"/>
              <a:gd name="connsiteX7" fmla="*/ 4850084 w 6723414"/>
              <a:gd name="connsiteY7" fmla="*/ 22329 h 6755974"/>
              <a:gd name="connsiteX8" fmla="*/ 5764484 w 6723414"/>
              <a:gd name="connsiteY8" fmla="*/ 1297397 h 6755974"/>
              <a:gd name="connsiteX9" fmla="*/ 6723414 w 6723414"/>
              <a:gd name="connsiteY9" fmla="*/ 1297397 h 6755974"/>
              <a:gd name="connsiteX10" fmla="*/ 6723414 w 6723414"/>
              <a:gd name="connsiteY10" fmla="*/ 5913584 h 6755974"/>
              <a:gd name="connsiteX11" fmla="*/ 5764484 w 6723414"/>
              <a:gd name="connsiteY11" fmla="*/ 5913584 h 6755974"/>
              <a:gd name="connsiteX12" fmla="*/ 5762839 w 6723414"/>
              <a:gd name="connsiteY12" fmla="*/ 4905671 h 6755974"/>
              <a:gd name="connsiteX13" fmla="*/ 4803909 w 6723414"/>
              <a:gd name="connsiteY13" fmla="*/ 4905671 h 6755974"/>
              <a:gd name="connsiteX14" fmla="*/ 4803909 w 6723414"/>
              <a:gd name="connsiteY14" fmla="*/ 6755974 h 6755974"/>
              <a:gd name="connsiteX15" fmla="*/ 3966489 w 6723414"/>
              <a:gd name="connsiteY15" fmla="*/ 6755974 h 6755974"/>
              <a:gd name="connsiteX16" fmla="*/ 3966489 w 6723414"/>
              <a:gd name="connsiteY16" fmla="*/ 5394803 h 6755974"/>
              <a:gd name="connsiteX17" fmla="*/ 3007559 w 6723414"/>
              <a:gd name="connsiteY17" fmla="*/ 5394803 h 6755974"/>
              <a:gd name="connsiteX18" fmla="*/ 3007559 w 6723414"/>
              <a:gd name="connsiteY18" fmla="*/ 5976199 h 6755974"/>
              <a:gd name="connsiteX19" fmla="*/ 2093275 w 6723414"/>
              <a:gd name="connsiteY19" fmla="*/ 5976199 h 6755974"/>
              <a:gd name="connsiteX20" fmla="*/ 2093275 w 6723414"/>
              <a:gd name="connsiteY20" fmla="*/ 6755974 h 6755974"/>
              <a:gd name="connsiteX21" fmla="*/ 1168236 w 6723414"/>
              <a:gd name="connsiteY21" fmla="*/ 6755974 h 6755974"/>
              <a:gd name="connsiteX22" fmla="*/ 1168236 w 6723414"/>
              <a:gd name="connsiteY22" fmla="*/ 5976199 h 6755974"/>
              <a:gd name="connsiteX23" fmla="*/ 222258 w 6723414"/>
              <a:gd name="connsiteY23" fmla="*/ 5976199 h 6755974"/>
              <a:gd name="connsiteX24" fmla="*/ 222258 w 6723414"/>
              <a:gd name="connsiteY24" fmla="*/ 4991507 h 6755974"/>
              <a:gd name="connsiteX25" fmla="*/ 9236 w 6723414"/>
              <a:gd name="connsiteY25" fmla="*/ 5046925 h 6755974"/>
              <a:gd name="connsiteX26" fmla="*/ 0 w 6723414"/>
              <a:gd name="connsiteY26" fmla="*/ 48848 h 6755974"/>
              <a:gd name="connsiteX27" fmla="*/ 218542 w 6723414"/>
              <a:gd name="connsiteY27" fmla="*/ 38893 h 6755974"/>
              <a:gd name="connsiteX28" fmla="*/ 209305 w 6723414"/>
              <a:gd name="connsiteY28" fmla="*/ 1562506 h 6755974"/>
              <a:gd name="connsiteX29" fmla="*/ 1131291 w 6723414"/>
              <a:gd name="connsiteY29" fmla="*/ 1553269 h 6755974"/>
              <a:gd name="connsiteX30" fmla="*/ 1177472 w 6723414"/>
              <a:gd name="connsiteY30" fmla="*/ 0 h 6755974"/>
              <a:gd name="connsiteX0" fmla="*/ 1177472 w 6723414"/>
              <a:gd name="connsiteY0" fmla="*/ 0 h 6755974"/>
              <a:gd name="connsiteX1" fmla="*/ 2093130 w 6723414"/>
              <a:gd name="connsiteY1" fmla="*/ 46182 h 6755974"/>
              <a:gd name="connsiteX2" fmla="*/ 2120840 w 6723414"/>
              <a:gd name="connsiteY2" fmla="*/ 948465 h 6755974"/>
              <a:gd name="connsiteX3" fmla="*/ 3042968 w 6723414"/>
              <a:gd name="connsiteY3" fmla="*/ 948465 h 6755974"/>
              <a:gd name="connsiteX4" fmla="*/ 3033732 w 6723414"/>
              <a:gd name="connsiteY4" fmla="*/ 1191153 h 6755974"/>
              <a:gd name="connsiteX5" fmla="*/ 4011852 w 6723414"/>
              <a:gd name="connsiteY5" fmla="*/ 1209267 h 6755974"/>
              <a:gd name="connsiteX6" fmla="*/ 4002257 w 6723414"/>
              <a:gd name="connsiteY6" fmla="*/ 22329 h 6755974"/>
              <a:gd name="connsiteX7" fmla="*/ 4850084 w 6723414"/>
              <a:gd name="connsiteY7" fmla="*/ 22329 h 6755974"/>
              <a:gd name="connsiteX8" fmla="*/ 4876717 w 6723414"/>
              <a:gd name="connsiteY8" fmla="*/ 1261886 h 6755974"/>
              <a:gd name="connsiteX9" fmla="*/ 6723414 w 6723414"/>
              <a:gd name="connsiteY9" fmla="*/ 1297397 h 6755974"/>
              <a:gd name="connsiteX10" fmla="*/ 6723414 w 6723414"/>
              <a:gd name="connsiteY10" fmla="*/ 5913584 h 6755974"/>
              <a:gd name="connsiteX11" fmla="*/ 5764484 w 6723414"/>
              <a:gd name="connsiteY11" fmla="*/ 5913584 h 6755974"/>
              <a:gd name="connsiteX12" fmla="*/ 5762839 w 6723414"/>
              <a:gd name="connsiteY12" fmla="*/ 4905671 h 6755974"/>
              <a:gd name="connsiteX13" fmla="*/ 4803909 w 6723414"/>
              <a:gd name="connsiteY13" fmla="*/ 4905671 h 6755974"/>
              <a:gd name="connsiteX14" fmla="*/ 4803909 w 6723414"/>
              <a:gd name="connsiteY14" fmla="*/ 6755974 h 6755974"/>
              <a:gd name="connsiteX15" fmla="*/ 3966489 w 6723414"/>
              <a:gd name="connsiteY15" fmla="*/ 6755974 h 6755974"/>
              <a:gd name="connsiteX16" fmla="*/ 3966489 w 6723414"/>
              <a:gd name="connsiteY16" fmla="*/ 5394803 h 6755974"/>
              <a:gd name="connsiteX17" fmla="*/ 3007559 w 6723414"/>
              <a:gd name="connsiteY17" fmla="*/ 5394803 h 6755974"/>
              <a:gd name="connsiteX18" fmla="*/ 3007559 w 6723414"/>
              <a:gd name="connsiteY18" fmla="*/ 5976199 h 6755974"/>
              <a:gd name="connsiteX19" fmla="*/ 2093275 w 6723414"/>
              <a:gd name="connsiteY19" fmla="*/ 5976199 h 6755974"/>
              <a:gd name="connsiteX20" fmla="*/ 2093275 w 6723414"/>
              <a:gd name="connsiteY20" fmla="*/ 6755974 h 6755974"/>
              <a:gd name="connsiteX21" fmla="*/ 1168236 w 6723414"/>
              <a:gd name="connsiteY21" fmla="*/ 6755974 h 6755974"/>
              <a:gd name="connsiteX22" fmla="*/ 1168236 w 6723414"/>
              <a:gd name="connsiteY22" fmla="*/ 5976199 h 6755974"/>
              <a:gd name="connsiteX23" fmla="*/ 222258 w 6723414"/>
              <a:gd name="connsiteY23" fmla="*/ 5976199 h 6755974"/>
              <a:gd name="connsiteX24" fmla="*/ 222258 w 6723414"/>
              <a:gd name="connsiteY24" fmla="*/ 4991507 h 6755974"/>
              <a:gd name="connsiteX25" fmla="*/ 9236 w 6723414"/>
              <a:gd name="connsiteY25" fmla="*/ 5046925 h 6755974"/>
              <a:gd name="connsiteX26" fmla="*/ 0 w 6723414"/>
              <a:gd name="connsiteY26" fmla="*/ 48848 h 6755974"/>
              <a:gd name="connsiteX27" fmla="*/ 218542 w 6723414"/>
              <a:gd name="connsiteY27" fmla="*/ 38893 h 6755974"/>
              <a:gd name="connsiteX28" fmla="*/ 209305 w 6723414"/>
              <a:gd name="connsiteY28" fmla="*/ 1562506 h 6755974"/>
              <a:gd name="connsiteX29" fmla="*/ 1131291 w 6723414"/>
              <a:gd name="connsiteY29" fmla="*/ 1553269 h 6755974"/>
              <a:gd name="connsiteX30" fmla="*/ 1177472 w 6723414"/>
              <a:gd name="connsiteY30" fmla="*/ 0 h 6755974"/>
              <a:gd name="connsiteX0" fmla="*/ 1177472 w 6723414"/>
              <a:gd name="connsiteY0" fmla="*/ 0 h 6755974"/>
              <a:gd name="connsiteX1" fmla="*/ 2093130 w 6723414"/>
              <a:gd name="connsiteY1" fmla="*/ 46182 h 6755974"/>
              <a:gd name="connsiteX2" fmla="*/ 2120840 w 6723414"/>
              <a:gd name="connsiteY2" fmla="*/ 948465 h 6755974"/>
              <a:gd name="connsiteX3" fmla="*/ 3042968 w 6723414"/>
              <a:gd name="connsiteY3" fmla="*/ 948465 h 6755974"/>
              <a:gd name="connsiteX4" fmla="*/ 3033732 w 6723414"/>
              <a:gd name="connsiteY4" fmla="*/ 1191153 h 6755974"/>
              <a:gd name="connsiteX5" fmla="*/ 4011852 w 6723414"/>
              <a:gd name="connsiteY5" fmla="*/ 1209267 h 6755974"/>
              <a:gd name="connsiteX6" fmla="*/ 4002257 w 6723414"/>
              <a:gd name="connsiteY6" fmla="*/ 22329 h 6755974"/>
              <a:gd name="connsiteX7" fmla="*/ 4850084 w 6723414"/>
              <a:gd name="connsiteY7" fmla="*/ 22329 h 6755974"/>
              <a:gd name="connsiteX8" fmla="*/ 4876717 w 6723414"/>
              <a:gd name="connsiteY8" fmla="*/ 1261886 h 6755974"/>
              <a:gd name="connsiteX9" fmla="*/ 6723414 w 6723414"/>
              <a:gd name="connsiteY9" fmla="*/ 5913584 h 6755974"/>
              <a:gd name="connsiteX10" fmla="*/ 5764484 w 6723414"/>
              <a:gd name="connsiteY10" fmla="*/ 5913584 h 6755974"/>
              <a:gd name="connsiteX11" fmla="*/ 5762839 w 6723414"/>
              <a:gd name="connsiteY11" fmla="*/ 4905671 h 6755974"/>
              <a:gd name="connsiteX12" fmla="*/ 4803909 w 6723414"/>
              <a:gd name="connsiteY12" fmla="*/ 4905671 h 6755974"/>
              <a:gd name="connsiteX13" fmla="*/ 4803909 w 6723414"/>
              <a:gd name="connsiteY13" fmla="*/ 6755974 h 6755974"/>
              <a:gd name="connsiteX14" fmla="*/ 3966489 w 6723414"/>
              <a:gd name="connsiteY14" fmla="*/ 6755974 h 6755974"/>
              <a:gd name="connsiteX15" fmla="*/ 3966489 w 6723414"/>
              <a:gd name="connsiteY15" fmla="*/ 5394803 h 6755974"/>
              <a:gd name="connsiteX16" fmla="*/ 3007559 w 6723414"/>
              <a:gd name="connsiteY16" fmla="*/ 5394803 h 6755974"/>
              <a:gd name="connsiteX17" fmla="*/ 3007559 w 6723414"/>
              <a:gd name="connsiteY17" fmla="*/ 5976199 h 6755974"/>
              <a:gd name="connsiteX18" fmla="*/ 2093275 w 6723414"/>
              <a:gd name="connsiteY18" fmla="*/ 5976199 h 6755974"/>
              <a:gd name="connsiteX19" fmla="*/ 2093275 w 6723414"/>
              <a:gd name="connsiteY19" fmla="*/ 6755974 h 6755974"/>
              <a:gd name="connsiteX20" fmla="*/ 1168236 w 6723414"/>
              <a:gd name="connsiteY20" fmla="*/ 6755974 h 6755974"/>
              <a:gd name="connsiteX21" fmla="*/ 1168236 w 6723414"/>
              <a:gd name="connsiteY21" fmla="*/ 5976199 h 6755974"/>
              <a:gd name="connsiteX22" fmla="*/ 222258 w 6723414"/>
              <a:gd name="connsiteY22" fmla="*/ 5976199 h 6755974"/>
              <a:gd name="connsiteX23" fmla="*/ 222258 w 6723414"/>
              <a:gd name="connsiteY23" fmla="*/ 4991507 h 6755974"/>
              <a:gd name="connsiteX24" fmla="*/ 9236 w 6723414"/>
              <a:gd name="connsiteY24" fmla="*/ 5046925 h 6755974"/>
              <a:gd name="connsiteX25" fmla="*/ 0 w 6723414"/>
              <a:gd name="connsiteY25" fmla="*/ 48848 h 6755974"/>
              <a:gd name="connsiteX26" fmla="*/ 218542 w 6723414"/>
              <a:gd name="connsiteY26" fmla="*/ 38893 h 6755974"/>
              <a:gd name="connsiteX27" fmla="*/ 209305 w 6723414"/>
              <a:gd name="connsiteY27" fmla="*/ 1562506 h 6755974"/>
              <a:gd name="connsiteX28" fmla="*/ 1131291 w 6723414"/>
              <a:gd name="connsiteY28" fmla="*/ 1553269 h 6755974"/>
              <a:gd name="connsiteX29" fmla="*/ 1177472 w 6723414"/>
              <a:gd name="connsiteY29" fmla="*/ 0 h 6755974"/>
              <a:gd name="connsiteX0" fmla="*/ 1177472 w 6723414"/>
              <a:gd name="connsiteY0" fmla="*/ 0 h 6755974"/>
              <a:gd name="connsiteX1" fmla="*/ 2093130 w 6723414"/>
              <a:gd name="connsiteY1" fmla="*/ 46182 h 6755974"/>
              <a:gd name="connsiteX2" fmla="*/ 2120840 w 6723414"/>
              <a:gd name="connsiteY2" fmla="*/ 948465 h 6755974"/>
              <a:gd name="connsiteX3" fmla="*/ 3042968 w 6723414"/>
              <a:gd name="connsiteY3" fmla="*/ 948465 h 6755974"/>
              <a:gd name="connsiteX4" fmla="*/ 3033732 w 6723414"/>
              <a:gd name="connsiteY4" fmla="*/ 1191153 h 6755974"/>
              <a:gd name="connsiteX5" fmla="*/ 4011852 w 6723414"/>
              <a:gd name="connsiteY5" fmla="*/ 1209267 h 6755974"/>
              <a:gd name="connsiteX6" fmla="*/ 4002257 w 6723414"/>
              <a:gd name="connsiteY6" fmla="*/ 22329 h 6755974"/>
              <a:gd name="connsiteX7" fmla="*/ 4850084 w 6723414"/>
              <a:gd name="connsiteY7" fmla="*/ 22329 h 6755974"/>
              <a:gd name="connsiteX8" fmla="*/ 4876717 w 6723414"/>
              <a:gd name="connsiteY8" fmla="*/ 1261886 h 6755974"/>
              <a:gd name="connsiteX9" fmla="*/ 6723414 w 6723414"/>
              <a:gd name="connsiteY9" fmla="*/ 5913584 h 6755974"/>
              <a:gd name="connsiteX10" fmla="*/ 5764484 w 6723414"/>
              <a:gd name="connsiteY10" fmla="*/ 5913584 h 6755974"/>
              <a:gd name="connsiteX11" fmla="*/ 4803909 w 6723414"/>
              <a:gd name="connsiteY11" fmla="*/ 4905671 h 6755974"/>
              <a:gd name="connsiteX12" fmla="*/ 4803909 w 6723414"/>
              <a:gd name="connsiteY12" fmla="*/ 6755974 h 6755974"/>
              <a:gd name="connsiteX13" fmla="*/ 3966489 w 6723414"/>
              <a:gd name="connsiteY13" fmla="*/ 6755974 h 6755974"/>
              <a:gd name="connsiteX14" fmla="*/ 3966489 w 6723414"/>
              <a:gd name="connsiteY14" fmla="*/ 5394803 h 6755974"/>
              <a:gd name="connsiteX15" fmla="*/ 3007559 w 6723414"/>
              <a:gd name="connsiteY15" fmla="*/ 5394803 h 6755974"/>
              <a:gd name="connsiteX16" fmla="*/ 3007559 w 6723414"/>
              <a:gd name="connsiteY16" fmla="*/ 5976199 h 6755974"/>
              <a:gd name="connsiteX17" fmla="*/ 2093275 w 6723414"/>
              <a:gd name="connsiteY17" fmla="*/ 5976199 h 6755974"/>
              <a:gd name="connsiteX18" fmla="*/ 2093275 w 6723414"/>
              <a:gd name="connsiteY18" fmla="*/ 6755974 h 6755974"/>
              <a:gd name="connsiteX19" fmla="*/ 1168236 w 6723414"/>
              <a:gd name="connsiteY19" fmla="*/ 6755974 h 6755974"/>
              <a:gd name="connsiteX20" fmla="*/ 1168236 w 6723414"/>
              <a:gd name="connsiteY20" fmla="*/ 5976199 h 6755974"/>
              <a:gd name="connsiteX21" fmla="*/ 222258 w 6723414"/>
              <a:gd name="connsiteY21" fmla="*/ 5976199 h 6755974"/>
              <a:gd name="connsiteX22" fmla="*/ 222258 w 6723414"/>
              <a:gd name="connsiteY22" fmla="*/ 4991507 h 6755974"/>
              <a:gd name="connsiteX23" fmla="*/ 9236 w 6723414"/>
              <a:gd name="connsiteY23" fmla="*/ 5046925 h 6755974"/>
              <a:gd name="connsiteX24" fmla="*/ 0 w 6723414"/>
              <a:gd name="connsiteY24" fmla="*/ 48848 h 6755974"/>
              <a:gd name="connsiteX25" fmla="*/ 218542 w 6723414"/>
              <a:gd name="connsiteY25" fmla="*/ 38893 h 6755974"/>
              <a:gd name="connsiteX26" fmla="*/ 209305 w 6723414"/>
              <a:gd name="connsiteY26" fmla="*/ 1562506 h 6755974"/>
              <a:gd name="connsiteX27" fmla="*/ 1131291 w 6723414"/>
              <a:gd name="connsiteY27" fmla="*/ 1553269 h 6755974"/>
              <a:gd name="connsiteX28" fmla="*/ 1177472 w 6723414"/>
              <a:gd name="connsiteY28" fmla="*/ 0 h 6755974"/>
              <a:gd name="connsiteX0" fmla="*/ 1177472 w 5764484"/>
              <a:gd name="connsiteY0" fmla="*/ 0 h 6755974"/>
              <a:gd name="connsiteX1" fmla="*/ 2093130 w 5764484"/>
              <a:gd name="connsiteY1" fmla="*/ 46182 h 6755974"/>
              <a:gd name="connsiteX2" fmla="*/ 2120840 w 5764484"/>
              <a:gd name="connsiteY2" fmla="*/ 948465 h 6755974"/>
              <a:gd name="connsiteX3" fmla="*/ 3042968 w 5764484"/>
              <a:gd name="connsiteY3" fmla="*/ 948465 h 6755974"/>
              <a:gd name="connsiteX4" fmla="*/ 3033732 w 5764484"/>
              <a:gd name="connsiteY4" fmla="*/ 1191153 h 6755974"/>
              <a:gd name="connsiteX5" fmla="*/ 4011852 w 5764484"/>
              <a:gd name="connsiteY5" fmla="*/ 1209267 h 6755974"/>
              <a:gd name="connsiteX6" fmla="*/ 4002257 w 5764484"/>
              <a:gd name="connsiteY6" fmla="*/ 22329 h 6755974"/>
              <a:gd name="connsiteX7" fmla="*/ 4850084 w 5764484"/>
              <a:gd name="connsiteY7" fmla="*/ 22329 h 6755974"/>
              <a:gd name="connsiteX8" fmla="*/ 4876717 w 5764484"/>
              <a:gd name="connsiteY8" fmla="*/ 1261886 h 6755974"/>
              <a:gd name="connsiteX9" fmla="*/ 5764484 w 5764484"/>
              <a:gd name="connsiteY9" fmla="*/ 5913584 h 6755974"/>
              <a:gd name="connsiteX10" fmla="*/ 4803909 w 5764484"/>
              <a:gd name="connsiteY10" fmla="*/ 4905671 h 6755974"/>
              <a:gd name="connsiteX11" fmla="*/ 4803909 w 5764484"/>
              <a:gd name="connsiteY11" fmla="*/ 6755974 h 6755974"/>
              <a:gd name="connsiteX12" fmla="*/ 3966489 w 5764484"/>
              <a:gd name="connsiteY12" fmla="*/ 6755974 h 6755974"/>
              <a:gd name="connsiteX13" fmla="*/ 3966489 w 5764484"/>
              <a:gd name="connsiteY13" fmla="*/ 5394803 h 6755974"/>
              <a:gd name="connsiteX14" fmla="*/ 3007559 w 5764484"/>
              <a:gd name="connsiteY14" fmla="*/ 5394803 h 6755974"/>
              <a:gd name="connsiteX15" fmla="*/ 3007559 w 5764484"/>
              <a:gd name="connsiteY15" fmla="*/ 5976199 h 6755974"/>
              <a:gd name="connsiteX16" fmla="*/ 2093275 w 5764484"/>
              <a:gd name="connsiteY16" fmla="*/ 5976199 h 6755974"/>
              <a:gd name="connsiteX17" fmla="*/ 2093275 w 5764484"/>
              <a:gd name="connsiteY17" fmla="*/ 6755974 h 6755974"/>
              <a:gd name="connsiteX18" fmla="*/ 1168236 w 5764484"/>
              <a:gd name="connsiteY18" fmla="*/ 6755974 h 6755974"/>
              <a:gd name="connsiteX19" fmla="*/ 1168236 w 5764484"/>
              <a:gd name="connsiteY19" fmla="*/ 5976199 h 6755974"/>
              <a:gd name="connsiteX20" fmla="*/ 222258 w 5764484"/>
              <a:gd name="connsiteY20" fmla="*/ 5976199 h 6755974"/>
              <a:gd name="connsiteX21" fmla="*/ 222258 w 5764484"/>
              <a:gd name="connsiteY21" fmla="*/ 4991507 h 6755974"/>
              <a:gd name="connsiteX22" fmla="*/ 9236 w 5764484"/>
              <a:gd name="connsiteY22" fmla="*/ 5046925 h 6755974"/>
              <a:gd name="connsiteX23" fmla="*/ 0 w 5764484"/>
              <a:gd name="connsiteY23" fmla="*/ 48848 h 6755974"/>
              <a:gd name="connsiteX24" fmla="*/ 218542 w 5764484"/>
              <a:gd name="connsiteY24" fmla="*/ 38893 h 6755974"/>
              <a:gd name="connsiteX25" fmla="*/ 209305 w 5764484"/>
              <a:gd name="connsiteY25" fmla="*/ 1562506 h 6755974"/>
              <a:gd name="connsiteX26" fmla="*/ 1131291 w 5764484"/>
              <a:gd name="connsiteY26" fmla="*/ 1553269 h 6755974"/>
              <a:gd name="connsiteX27" fmla="*/ 1177472 w 5764484"/>
              <a:gd name="connsiteY27" fmla="*/ 0 h 6755974"/>
              <a:gd name="connsiteX0" fmla="*/ 1177472 w 5764484"/>
              <a:gd name="connsiteY0" fmla="*/ 0 h 6755974"/>
              <a:gd name="connsiteX1" fmla="*/ 2093130 w 5764484"/>
              <a:gd name="connsiteY1" fmla="*/ 46182 h 6755974"/>
              <a:gd name="connsiteX2" fmla="*/ 2120840 w 5764484"/>
              <a:gd name="connsiteY2" fmla="*/ 948465 h 6755974"/>
              <a:gd name="connsiteX3" fmla="*/ 3042968 w 5764484"/>
              <a:gd name="connsiteY3" fmla="*/ 948465 h 6755974"/>
              <a:gd name="connsiteX4" fmla="*/ 3033732 w 5764484"/>
              <a:gd name="connsiteY4" fmla="*/ 1191153 h 6755974"/>
              <a:gd name="connsiteX5" fmla="*/ 4011852 w 5764484"/>
              <a:gd name="connsiteY5" fmla="*/ 1209267 h 6755974"/>
              <a:gd name="connsiteX6" fmla="*/ 4002257 w 5764484"/>
              <a:gd name="connsiteY6" fmla="*/ 22329 h 6755974"/>
              <a:gd name="connsiteX7" fmla="*/ 4850084 w 5764484"/>
              <a:gd name="connsiteY7" fmla="*/ 22329 h 6755974"/>
              <a:gd name="connsiteX8" fmla="*/ 4876717 w 5764484"/>
              <a:gd name="connsiteY8" fmla="*/ 1261886 h 6755974"/>
              <a:gd name="connsiteX9" fmla="*/ 5764484 w 5764484"/>
              <a:gd name="connsiteY9" fmla="*/ 5878074 h 6755974"/>
              <a:gd name="connsiteX10" fmla="*/ 4803909 w 5764484"/>
              <a:gd name="connsiteY10" fmla="*/ 4905671 h 6755974"/>
              <a:gd name="connsiteX11" fmla="*/ 4803909 w 5764484"/>
              <a:gd name="connsiteY11" fmla="*/ 6755974 h 6755974"/>
              <a:gd name="connsiteX12" fmla="*/ 3966489 w 5764484"/>
              <a:gd name="connsiteY12" fmla="*/ 6755974 h 6755974"/>
              <a:gd name="connsiteX13" fmla="*/ 3966489 w 5764484"/>
              <a:gd name="connsiteY13" fmla="*/ 5394803 h 6755974"/>
              <a:gd name="connsiteX14" fmla="*/ 3007559 w 5764484"/>
              <a:gd name="connsiteY14" fmla="*/ 5394803 h 6755974"/>
              <a:gd name="connsiteX15" fmla="*/ 3007559 w 5764484"/>
              <a:gd name="connsiteY15" fmla="*/ 5976199 h 6755974"/>
              <a:gd name="connsiteX16" fmla="*/ 2093275 w 5764484"/>
              <a:gd name="connsiteY16" fmla="*/ 5976199 h 6755974"/>
              <a:gd name="connsiteX17" fmla="*/ 2093275 w 5764484"/>
              <a:gd name="connsiteY17" fmla="*/ 6755974 h 6755974"/>
              <a:gd name="connsiteX18" fmla="*/ 1168236 w 5764484"/>
              <a:gd name="connsiteY18" fmla="*/ 6755974 h 6755974"/>
              <a:gd name="connsiteX19" fmla="*/ 1168236 w 5764484"/>
              <a:gd name="connsiteY19" fmla="*/ 5976199 h 6755974"/>
              <a:gd name="connsiteX20" fmla="*/ 222258 w 5764484"/>
              <a:gd name="connsiteY20" fmla="*/ 5976199 h 6755974"/>
              <a:gd name="connsiteX21" fmla="*/ 222258 w 5764484"/>
              <a:gd name="connsiteY21" fmla="*/ 4991507 h 6755974"/>
              <a:gd name="connsiteX22" fmla="*/ 9236 w 5764484"/>
              <a:gd name="connsiteY22" fmla="*/ 5046925 h 6755974"/>
              <a:gd name="connsiteX23" fmla="*/ 0 w 5764484"/>
              <a:gd name="connsiteY23" fmla="*/ 48848 h 6755974"/>
              <a:gd name="connsiteX24" fmla="*/ 218542 w 5764484"/>
              <a:gd name="connsiteY24" fmla="*/ 38893 h 6755974"/>
              <a:gd name="connsiteX25" fmla="*/ 209305 w 5764484"/>
              <a:gd name="connsiteY25" fmla="*/ 1562506 h 6755974"/>
              <a:gd name="connsiteX26" fmla="*/ 1131291 w 5764484"/>
              <a:gd name="connsiteY26" fmla="*/ 1553269 h 6755974"/>
              <a:gd name="connsiteX27" fmla="*/ 1177472 w 5764484"/>
              <a:gd name="connsiteY27" fmla="*/ 0 h 6755974"/>
              <a:gd name="connsiteX0" fmla="*/ 1177472 w 4876717"/>
              <a:gd name="connsiteY0" fmla="*/ 0 h 6755974"/>
              <a:gd name="connsiteX1" fmla="*/ 2093130 w 4876717"/>
              <a:gd name="connsiteY1" fmla="*/ 46182 h 6755974"/>
              <a:gd name="connsiteX2" fmla="*/ 2120840 w 4876717"/>
              <a:gd name="connsiteY2" fmla="*/ 948465 h 6755974"/>
              <a:gd name="connsiteX3" fmla="*/ 3042968 w 4876717"/>
              <a:gd name="connsiteY3" fmla="*/ 948465 h 6755974"/>
              <a:gd name="connsiteX4" fmla="*/ 3033732 w 4876717"/>
              <a:gd name="connsiteY4" fmla="*/ 1191153 h 6755974"/>
              <a:gd name="connsiteX5" fmla="*/ 4011852 w 4876717"/>
              <a:gd name="connsiteY5" fmla="*/ 1209267 h 6755974"/>
              <a:gd name="connsiteX6" fmla="*/ 4002257 w 4876717"/>
              <a:gd name="connsiteY6" fmla="*/ 22329 h 6755974"/>
              <a:gd name="connsiteX7" fmla="*/ 4850084 w 4876717"/>
              <a:gd name="connsiteY7" fmla="*/ 22329 h 6755974"/>
              <a:gd name="connsiteX8" fmla="*/ 4876717 w 4876717"/>
              <a:gd name="connsiteY8" fmla="*/ 1261886 h 6755974"/>
              <a:gd name="connsiteX9" fmla="*/ 4803909 w 4876717"/>
              <a:gd name="connsiteY9" fmla="*/ 4905671 h 6755974"/>
              <a:gd name="connsiteX10" fmla="*/ 4803909 w 4876717"/>
              <a:gd name="connsiteY10" fmla="*/ 6755974 h 6755974"/>
              <a:gd name="connsiteX11" fmla="*/ 3966489 w 4876717"/>
              <a:gd name="connsiteY11" fmla="*/ 6755974 h 6755974"/>
              <a:gd name="connsiteX12" fmla="*/ 3966489 w 4876717"/>
              <a:gd name="connsiteY12" fmla="*/ 5394803 h 6755974"/>
              <a:gd name="connsiteX13" fmla="*/ 3007559 w 4876717"/>
              <a:gd name="connsiteY13" fmla="*/ 5394803 h 6755974"/>
              <a:gd name="connsiteX14" fmla="*/ 3007559 w 4876717"/>
              <a:gd name="connsiteY14" fmla="*/ 5976199 h 6755974"/>
              <a:gd name="connsiteX15" fmla="*/ 2093275 w 4876717"/>
              <a:gd name="connsiteY15" fmla="*/ 5976199 h 6755974"/>
              <a:gd name="connsiteX16" fmla="*/ 2093275 w 4876717"/>
              <a:gd name="connsiteY16" fmla="*/ 6755974 h 6755974"/>
              <a:gd name="connsiteX17" fmla="*/ 1168236 w 4876717"/>
              <a:gd name="connsiteY17" fmla="*/ 6755974 h 6755974"/>
              <a:gd name="connsiteX18" fmla="*/ 1168236 w 4876717"/>
              <a:gd name="connsiteY18" fmla="*/ 5976199 h 6755974"/>
              <a:gd name="connsiteX19" fmla="*/ 222258 w 4876717"/>
              <a:gd name="connsiteY19" fmla="*/ 5976199 h 6755974"/>
              <a:gd name="connsiteX20" fmla="*/ 222258 w 4876717"/>
              <a:gd name="connsiteY20" fmla="*/ 4991507 h 6755974"/>
              <a:gd name="connsiteX21" fmla="*/ 9236 w 4876717"/>
              <a:gd name="connsiteY21" fmla="*/ 5046925 h 6755974"/>
              <a:gd name="connsiteX22" fmla="*/ 0 w 4876717"/>
              <a:gd name="connsiteY22" fmla="*/ 48848 h 6755974"/>
              <a:gd name="connsiteX23" fmla="*/ 218542 w 4876717"/>
              <a:gd name="connsiteY23" fmla="*/ 38893 h 6755974"/>
              <a:gd name="connsiteX24" fmla="*/ 209305 w 4876717"/>
              <a:gd name="connsiteY24" fmla="*/ 1562506 h 6755974"/>
              <a:gd name="connsiteX25" fmla="*/ 1131291 w 4876717"/>
              <a:gd name="connsiteY25" fmla="*/ 1553269 h 6755974"/>
              <a:gd name="connsiteX26" fmla="*/ 1177472 w 4876717"/>
              <a:gd name="connsiteY26" fmla="*/ 0 h 6755974"/>
              <a:gd name="connsiteX0" fmla="*/ 1177472 w 4876717"/>
              <a:gd name="connsiteY0" fmla="*/ 0 h 6755974"/>
              <a:gd name="connsiteX1" fmla="*/ 2093130 w 4876717"/>
              <a:gd name="connsiteY1" fmla="*/ 46182 h 6755974"/>
              <a:gd name="connsiteX2" fmla="*/ 2120840 w 4876717"/>
              <a:gd name="connsiteY2" fmla="*/ 948465 h 6755974"/>
              <a:gd name="connsiteX3" fmla="*/ 3042968 w 4876717"/>
              <a:gd name="connsiteY3" fmla="*/ 948465 h 6755974"/>
              <a:gd name="connsiteX4" fmla="*/ 3033732 w 4876717"/>
              <a:gd name="connsiteY4" fmla="*/ 1191153 h 6755974"/>
              <a:gd name="connsiteX5" fmla="*/ 4011852 w 4876717"/>
              <a:gd name="connsiteY5" fmla="*/ 1209267 h 6755974"/>
              <a:gd name="connsiteX6" fmla="*/ 4002257 w 4876717"/>
              <a:gd name="connsiteY6" fmla="*/ 22329 h 6755974"/>
              <a:gd name="connsiteX7" fmla="*/ 4850084 w 4876717"/>
              <a:gd name="connsiteY7" fmla="*/ 22329 h 6755974"/>
              <a:gd name="connsiteX8" fmla="*/ 4876717 w 4876717"/>
              <a:gd name="connsiteY8" fmla="*/ 1261886 h 6755974"/>
              <a:gd name="connsiteX9" fmla="*/ 4803909 w 4876717"/>
              <a:gd name="connsiteY9" fmla="*/ 6755974 h 6755974"/>
              <a:gd name="connsiteX10" fmla="*/ 3966489 w 4876717"/>
              <a:gd name="connsiteY10" fmla="*/ 6755974 h 6755974"/>
              <a:gd name="connsiteX11" fmla="*/ 3966489 w 4876717"/>
              <a:gd name="connsiteY11" fmla="*/ 5394803 h 6755974"/>
              <a:gd name="connsiteX12" fmla="*/ 3007559 w 4876717"/>
              <a:gd name="connsiteY12" fmla="*/ 5394803 h 6755974"/>
              <a:gd name="connsiteX13" fmla="*/ 3007559 w 4876717"/>
              <a:gd name="connsiteY13" fmla="*/ 5976199 h 6755974"/>
              <a:gd name="connsiteX14" fmla="*/ 2093275 w 4876717"/>
              <a:gd name="connsiteY14" fmla="*/ 5976199 h 6755974"/>
              <a:gd name="connsiteX15" fmla="*/ 2093275 w 4876717"/>
              <a:gd name="connsiteY15" fmla="*/ 6755974 h 6755974"/>
              <a:gd name="connsiteX16" fmla="*/ 1168236 w 4876717"/>
              <a:gd name="connsiteY16" fmla="*/ 6755974 h 6755974"/>
              <a:gd name="connsiteX17" fmla="*/ 1168236 w 4876717"/>
              <a:gd name="connsiteY17" fmla="*/ 5976199 h 6755974"/>
              <a:gd name="connsiteX18" fmla="*/ 222258 w 4876717"/>
              <a:gd name="connsiteY18" fmla="*/ 5976199 h 6755974"/>
              <a:gd name="connsiteX19" fmla="*/ 222258 w 4876717"/>
              <a:gd name="connsiteY19" fmla="*/ 4991507 h 6755974"/>
              <a:gd name="connsiteX20" fmla="*/ 9236 w 4876717"/>
              <a:gd name="connsiteY20" fmla="*/ 5046925 h 6755974"/>
              <a:gd name="connsiteX21" fmla="*/ 0 w 4876717"/>
              <a:gd name="connsiteY21" fmla="*/ 48848 h 6755974"/>
              <a:gd name="connsiteX22" fmla="*/ 218542 w 4876717"/>
              <a:gd name="connsiteY22" fmla="*/ 38893 h 6755974"/>
              <a:gd name="connsiteX23" fmla="*/ 209305 w 4876717"/>
              <a:gd name="connsiteY23" fmla="*/ 1562506 h 6755974"/>
              <a:gd name="connsiteX24" fmla="*/ 1131291 w 4876717"/>
              <a:gd name="connsiteY24" fmla="*/ 1553269 h 6755974"/>
              <a:gd name="connsiteX25" fmla="*/ 1177472 w 4876717"/>
              <a:gd name="connsiteY25" fmla="*/ 0 h 6755974"/>
              <a:gd name="connsiteX0" fmla="*/ 1177472 w 4850084"/>
              <a:gd name="connsiteY0" fmla="*/ 0 h 6755974"/>
              <a:gd name="connsiteX1" fmla="*/ 2093130 w 4850084"/>
              <a:gd name="connsiteY1" fmla="*/ 46182 h 6755974"/>
              <a:gd name="connsiteX2" fmla="*/ 2120840 w 4850084"/>
              <a:gd name="connsiteY2" fmla="*/ 948465 h 6755974"/>
              <a:gd name="connsiteX3" fmla="*/ 3042968 w 4850084"/>
              <a:gd name="connsiteY3" fmla="*/ 948465 h 6755974"/>
              <a:gd name="connsiteX4" fmla="*/ 3033732 w 4850084"/>
              <a:gd name="connsiteY4" fmla="*/ 1191153 h 6755974"/>
              <a:gd name="connsiteX5" fmla="*/ 4011852 w 4850084"/>
              <a:gd name="connsiteY5" fmla="*/ 1209267 h 6755974"/>
              <a:gd name="connsiteX6" fmla="*/ 4002257 w 4850084"/>
              <a:gd name="connsiteY6" fmla="*/ 22329 h 6755974"/>
              <a:gd name="connsiteX7" fmla="*/ 4850084 w 4850084"/>
              <a:gd name="connsiteY7" fmla="*/ 22329 h 6755974"/>
              <a:gd name="connsiteX8" fmla="*/ 4803909 w 4850084"/>
              <a:gd name="connsiteY8" fmla="*/ 6755974 h 6755974"/>
              <a:gd name="connsiteX9" fmla="*/ 3966489 w 4850084"/>
              <a:gd name="connsiteY9" fmla="*/ 6755974 h 6755974"/>
              <a:gd name="connsiteX10" fmla="*/ 3966489 w 4850084"/>
              <a:gd name="connsiteY10" fmla="*/ 5394803 h 6755974"/>
              <a:gd name="connsiteX11" fmla="*/ 3007559 w 4850084"/>
              <a:gd name="connsiteY11" fmla="*/ 5394803 h 6755974"/>
              <a:gd name="connsiteX12" fmla="*/ 3007559 w 4850084"/>
              <a:gd name="connsiteY12" fmla="*/ 5976199 h 6755974"/>
              <a:gd name="connsiteX13" fmla="*/ 2093275 w 4850084"/>
              <a:gd name="connsiteY13" fmla="*/ 5976199 h 6755974"/>
              <a:gd name="connsiteX14" fmla="*/ 2093275 w 4850084"/>
              <a:gd name="connsiteY14" fmla="*/ 6755974 h 6755974"/>
              <a:gd name="connsiteX15" fmla="*/ 1168236 w 4850084"/>
              <a:gd name="connsiteY15" fmla="*/ 6755974 h 6755974"/>
              <a:gd name="connsiteX16" fmla="*/ 1168236 w 4850084"/>
              <a:gd name="connsiteY16" fmla="*/ 5976199 h 6755974"/>
              <a:gd name="connsiteX17" fmla="*/ 222258 w 4850084"/>
              <a:gd name="connsiteY17" fmla="*/ 5976199 h 6755974"/>
              <a:gd name="connsiteX18" fmla="*/ 222258 w 4850084"/>
              <a:gd name="connsiteY18" fmla="*/ 4991507 h 6755974"/>
              <a:gd name="connsiteX19" fmla="*/ 9236 w 4850084"/>
              <a:gd name="connsiteY19" fmla="*/ 5046925 h 6755974"/>
              <a:gd name="connsiteX20" fmla="*/ 0 w 4850084"/>
              <a:gd name="connsiteY20" fmla="*/ 48848 h 6755974"/>
              <a:gd name="connsiteX21" fmla="*/ 218542 w 4850084"/>
              <a:gd name="connsiteY21" fmla="*/ 38893 h 6755974"/>
              <a:gd name="connsiteX22" fmla="*/ 209305 w 4850084"/>
              <a:gd name="connsiteY22" fmla="*/ 1562506 h 6755974"/>
              <a:gd name="connsiteX23" fmla="*/ 1131291 w 4850084"/>
              <a:gd name="connsiteY23" fmla="*/ 1553269 h 6755974"/>
              <a:gd name="connsiteX24" fmla="*/ 1177472 w 4850084"/>
              <a:gd name="connsiteY24" fmla="*/ 0 h 6755974"/>
              <a:gd name="connsiteX0" fmla="*/ 1177472 w 4850084"/>
              <a:gd name="connsiteY0" fmla="*/ 0 h 6906894"/>
              <a:gd name="connsiteX1" fmla="*/ 2093130 w 4850084"/>
              <a:gd name="connsiteY1" fmla="*/ 46182 h 6906894"/>
              <a:gd name="connsiteX2" fmla="*/ 2120840 w 4850084"/>
              <a:gd name="connsiteY2" fmla="*/ 948465 h 6906894"/>
              <a:gd name="connsiteX3" fmla="*/ 3042968 w 4850084"/>
              <a:gd name="connsiteY3" fmla="*/ 948465 h 6906894"/>
              <a:gd name="connsiteX4" fmla="*/ 3033732 w 4850084"/>
              <a:gd name="connsiteY4" fmla="*/ 1191153 h 6906894"/>
              <a:gd name="connsiteX5" fmla="*/ 4011852 w 4850084"/>
              <a:gd name="connsiteY5" fmla="*/ 1209267 h 6906894"/>
              <a:gd name="connsiteX6" fmla="*/ 4002257 w 4850084"/>
              <a:gd name="connsiteY6" fmla="*/ 22329 h 6906894"/>
              <a:gd name="connsiteX7" fmla="*/ 4850084 w 4850084"/>
              <a:gd name="connsiteY7" fmla="*/ 22329 h 6906894"/>
              <a:gd name="connsiteX8" fmla="*/ 4803909 w 4850084"/>
              <a:gd name="connsiteY8" fmla="*/ 6906894 h 6906894"/>
              <a:gd name="connsiteX9" fmla="*/ 3966489 w 4850084"/>
              <a:gd name="connsiteY9" fmla="*/ 6755974 h 6906894"/>
              <a:gd name="connsiteX10" fmla="*/ 3966489 w 4850084"/>
              <a:gd name="connsiteY10" fmla="*/ 5394803 h 6906894"/>
              <a:gd name="connsiteX11" fmla="*/ 3007559 w 4850084"/>
              <a:gd name="connsiteY11" fmla="*/ 5394803 h 6906894"/>
              <a:gd name="connsiteX12" fmla="*/ 3007559 w 4850084"/>
              <a:gd name="connsiteY12" fmla="*/ 5976199 h 6906894"/>
              <a:gd name="connsiteX13" fmla="*/ 2093275 w 4850084"/>
              <a:gd name="connsiteY13" fmla="*/ 5976199 h 6906894"/>
              <a:gd name="connsiteX14" fmla="*/ 2093275 w 4850084"/>
              <a:gd name="connsiteY14" fmla="*/ 6755974 h 6906894"/>
              <a:gd name="connsiteX15" fmla="*/ 1168236 w 4850084"/>
              <a:gd name="connsiteY15" fmla="*/ 6755974 h 6906894"/>
              <a:gd name="connsiteX16" fmla="*/ 1168236 w 4850084"/>
              <a:gd name="connsiteY16" fmla="*/ 5976199 h 6906894"/>
              <a:gd name="connsiteX17" fmla="*/ 222258 w 4850084"/>
              <a:gd name="connsiteY17" fmla="*/ 5976199 h 6906894"/>
              <a:gd name="connsiteX18" fmla="*/ 222258 w 4850084"/>
              <a:gd name="connsiteY18" fmla="*/ 4991507 h 6906894"/>
              <a:gd name="connsiteX19" fmla="*/ 9236 w 4850084"/>
              <a:gd name="connsiteY19" fmla="*/ 5046925 h 6906894"/>
              <a:gd name="connsiteX20" fmla="*/ 0 w 4850084"/>
              <a:gd name="connsiteY20" fmla="*/ 48848 h 6906894"/>
              <a:gd name="connsiteX21" fmla="*/ 218542 w 4850084"/>
              <a:gd name="connsiteY21" fmla="*/ 38893 h 6906894"/>
              <a:gd name="connsiteX22" fmla="*/ 209305 w 4850084"/>
              <a:gd name="connsiteY22" fmla="*/ 1562506 h 6906894"/>
              <a:gd name="connsiteX23" fmla="*/ 1131291 w 4850084"/>
              <a:gd name="connsiteY23" fmla="*/ 1553269 h 6906894"/>
              <a:gd name="connsiteX24" fmla="*/ 1177472 w 4850084"/>
              <a:gd name="connsiteY24" fmla="*/ 0 h 6906894"/>
              <a:gd name="connsiteX0" fmla="*/ 1177472 w 4850084"/>
              <a:gd name="connsiteY0" fmla="*/ 0 h 6906894"/>
              <a:gd name="connsiteX1" fmla="*/ 2093130 w 4850084"/>
              <a:gd name="connsiteY1" fmla="*/ 46182 h 6906894"/>
              <a:gd name="connsiteX2" fmla="*/ 2120840 w 4850084"/>
              <a:gd name="connsiteY2" fmla="*/ 948465 h 6906894"/>
              <a:gd name="connsiteX3" fmla="*/ 3042968 w 4850084"/>
              <a:gd name="connsiteY3" fmla="*/ 948465 h 6906894"/>
              <a:gd name="connsiteX4" fmla="*/ 3033732 w 4850084"/>
              <a:gd name="connsiteY4" fmla="*/ 1191153 h 6906894"/>
              <a:gd name="connsiteX5" fmla="*/ 4011852 w 4850084"/>
              <a:gd name="connsiteY5" fmla="*/ 1209267 h 6906894"/>
              <a:gd name="connsiteX6" fmla="*/ 4002257 w 4850084"/>
              <a:gd name="connsiteY6" fmla="*/ 22329 h 6906894"/>
              <a:gd name="connsiteX7" fmla="*/ 4850084 w 4850084"/>
              <a:gd name="connsiteY7" fmla="*/ 22329 h 6906894"/>
              <a:gd name="connsiteX8" fmla="*/ 4803909 w 4850084"/>
              <a:gd name="connsiteY8" fmla="*/ 6906894 h 6906894"/>
              <a:gd name="connsiteX9" fmla="*/ 3966489 w 4850084"/>
              <a:gd name="connsiteY9" fmla="*/ 6862506 h 6906894"/>
              <a:gd name="connsiteX10" fmla="*/ 3966489 w 4850084"/>
              <a:gd name="connsiteY10" fmla="*/ 5394803 h 6906894"/>
              <a:gd name="connsiteX11" fmla="*/ 3007559 w 4850084"/>
              <a:gd name="connsiteY11" fmla="*/ 5394803 h 6906894"/>
              <a:gd name="connsiteX12" fmla="*/ 3007559 w 4850084"/>
              <a:gd name="connsiteY12" fmla="*/ 5976199 h 6906894"/>
              <a:gd name="connsiteX13" fmla="*/ 2093275 w 4850084"/>
              <a:gd name="connsiteY13" fmla="*/ 5976199 h 6906894"/>
              <a:gd name="connsiteX14" fmla="*/ 2093275 w 4850084"/>
              <a:gd name="connsiteY14" fmla="*/ 6755974 h 6906894"/>
              <a:gd name="connsiteX15" fmla="*/ 1168236 w 4850084"/>
              <a:gd name="connsiteY15" fmla="*/ 6755974 h 6906894"/>
              <a:gd name="connsiteX16" fmla="*/ 1168236 w 4850084"/>
              <a:gd name="connsiteY16" fmla="*/ 5976199 h 6906894"/>
              <a:gd name="connsiteX17" fmla="*/ 222258 w 4850084"/>
              <a:gd name="connsiteY17" fmla="*/ 5976199 h 6906894"/>
              <a:gd name="connsiteX18" fmla="*/ 222258 w 4850084"/>
              <a:gd name="connsiteY18" fmla="*/ 4991507 h 6906894"/>
              <a:gd name="connsiteX19" fmla="*/ 9236 w 4850084"/>
              <a:gd name="connsiteY19" fmla="*/ 5046925 h 6906894"/>
              <a:gd name="connsiteX20" fmla="*/ 0 w 4850084"/>
              <a:gd name="connsiteY20" fmla="*/ 48848 h 6906894"/>
              <a:gd name="connsiteX21" fmla="*/ 218542 w 4850084"/>
              <a:gd name="connsiteY21" fmla="*/ 38893 h 6906894"/>
              <a:gd name="connsiteX22" fmla="*/ 209305 w 4850084"/>
              <a:gd name="connsiteY22" fmla="*/ 1562506 h 6906894"/>
              <a:gd name="connsiteX23" fmla="*/ 1131291 w 4850084"/>
              <a:gd name="connsiteY23" fmla="*/ 1553269 h 6906894"/>
              <a:gd name="connsiteX24" fmla="*/ 1177472 w 4850084"/>
              <a:gd name="connsiteY24" fmla="*/ 0 h 6906894"/>
              <a:gd name="connsiteX0" fmla="*/ 1177472 w 4850084"/>
              <a:gd name="connsiteY0" fmla="*/ 0 h 6880261"/>
              <a:gd name="connsiteX1" fmla="*/ 2093130 w 4850084"/>
              <a:gd name="connsiteY1" fmla="*/ 46182 h 6880261"/>
              <a:gd name="connsiteX2" fmla="*/ 2120840 w 4850084"/>
              <a:gd name="connsiteY2" fmla="*/ 948465 h 6880261"/>
              <a:gd name="connsiteX3" fmla="*/ 3042968 w 4850084"/>
              <a:gd name="connsiteY3" fmla="*/ 948465 h 6880261"/>
              <a:gd name="connsiteX4" fmla="*/ 3033732 w 4850084"/>
              <a:gd name="connsiteY4" fmla="*/ 1191153 h 6880261"/>
              <a:gd name="connsiteX5" fmla="*/ 4011852 w 4850084"/>
              <a:gd name="connsiteY5" fmla="*/ 1209267 h 6880261"/>
              <a:gd name="connsiteX6" fmla="*/ 4002257 w 4850084"/>
              <a:gd name="connsiteY6" fmla="*/ 22329 h 6880261"/>
              <a:gd name="connsiteX7" fmla="*/ 4850084 w 4850084"/>
              <a:gd name="connsiteY7" fmla="*/ 22329 h 6880261"/>
              <a:gd name="connsiteX8" fmla="*/ 4803909 w 4850084"/>
              <a:gd name="connsiteY8" fmla="*/ 6880261 h 6880261"/>
              <a:gd name="connsiteX9" fmla="*/ 3966489 w 4850084"/>
              <a:gd name="connsiteY9" fmla="*/ 6862506 h 6880261"/>
              <a:gd name="connsiteX10" fmla="*/ 3966489 w 4850084"/>
              <a:gd name="connsiteY10" fmla="*/ 5394803 h 6880261"/>
              <a:gd name="connsiteX11" fmla="*/ 3007559 w 4850084"/>
              <a:gd name="connsiteY11" fmla="*/ 5394803 h 6880261"/>
              <a:gd name="connsiteX12" fmla="*/ 3007559 w 4850084"/>
              <a:gd name="connsiteY12" fmla="*/ 5976199 h 6880261"/>
              <a:gd name="connsiteX13" fmla="*/ 2093275 w 4850084"/>
              <a:gd name="connsiteY13" fmla="*/ 5976199 h 6880261"/>
              <a:gd name="connsiteX14" fmla="*/ 2093275 w 4850084"/>
              <a:gd name="connsiteY14" fmla="*/ 6755974 h 6880261"/>
              <a:gd name="connsiteX15" fmla="*/ 1168236 w 4850084"/>
              <a:gd name="connsiteY15" fmla="*/ 6755974 h 6880261"/>
              <a:gd name="connsiteX16" fmla="*/ 1168236 w 4850084"/>
              <a:gd name="connsiteY16" fmla="*/ 5976199 h 6880261"/>
              <a:gd name="connsiteX17" fmla="*/ 222258 w 4850084"/>
              <a:gd name="connsiteY17" fmla="*/ 5976199 h 6880261"/>
              <a:gd name="connsiteX18" fmla="*/ 222258 w 4850084"/>
              <a:gd name="connsiteY18" fmla="*/ 4991507 h 6880261"/>
              <a:gd name="connsiteX19" fmla="*/ 9236 w 4850084"/>
              <a:gd name="connsiteY19" fmla="*/ 5046925 h 6880261"/>
              <a:gd name="connsiteX20" fmla="*/ 0 w 4850084"/>
              <a:gd name="connsiteY20" fmla="*/ 48848 h 6880261"/>
              <a:gd name="connsiteX21" fmla="*/ 218542 w 4850084"/>
              <a:gd name="connsiteY21" fmla="*/ 38893 h 6880261"/>
              <a:gd name="connsiteX22" fmla="*/ 209305 w 4850084"/>
              <a:gd name="connsiteY22" fmla="*/ 1562506 h 6880261"/>
              <a:gd name="connsiteX23" fmla="*/ 1131291 w 4850084"/>
              <a:gd name="connsiteY23" fmla="*/ 1553269 h 6880261"/>
              <a:gd name="connsiteX24" fmla="*/ 1177472 w 4850084"/>
              <a:gd name="connsiteY24" fmla="*/ 0 h 6880261"/>
              <a:gd name="connsiteX0" fmla="*/ 1177472 w 4850084"/>
              <a:gd name="connsiteY0" fmla="*/ 0 h 6880261"/>
              <a:gd name="connsiteX1" fmla="*/ 2093130 w 4850084"/>
              <a:gd name="connsiteY1" fmla="*/ 46182 h 6880261"/>
              <a:gd name="connsiteX2" fmla="*/ 2120840 w 4850084"/>
              <a:gd name="connsiteY2" fmla="*/ 948465 h 6880261"/>
              <a:gd name="connsiteX3" fmla="*/ 3042968 w 4850084"/>
              <a:gd name="connsiteY3" fmla="*/ 948465 h 6880261"/>
              <a:gd name="connsiteX4" fmla="*/ 3033732 w 4850084"/>
              <a:gd name="connsiteY4" fmla="*/ 1191153 h 6880261"/>
              <a:gd name="connsiteX5" fmla="*/ 4011852 w 4850084"/>
              <a:gd name="connsiteY5" fmla="*/ 1209267 h 6880261"/>
              <a:gd name="connsiteX6" fmla="*/ 4002257 w 4850084"/>
              <a:gd name="connsiteY6" fmla="*/ 22329 h 6880261"/>
              <a:gd name="connsiteX7" fmla="*/ 4850084 w 4850084"/>
              <a:gd name="connsiteY7" fmla="*/ 22329 h 6880261"/>
              <a:gd name="connsiteX8" fmla="*/ 4803909 w 4850084"/>
              <a:gd name="connsiteY8" fmla="*/ 6880261 h 6880261"/>
              <a:gd name="connsiteX9" fmla="*/ 3966489 w 4850084"/>
              <a:gd name="connsiteY9" fmla="*/ 6862506 h 6880261"/>
              <a:gd name="connsiteX10" fmla="*/ 3966489 w 4850084"/>
              <a:gd name="connsiteY10" fmla="*/ 5394803 h 6880261"/>
              <a:gd name="connsiteX11" fmla="*/ 3007559 w 4850084"/>
              <a:gd name="connsiteY11" fmla="*/ 5394803 h 6880261"/>
              <a:gd name="connsiteX12" fmla="*/ 3007559 w 4850084"/>
              <a:gd name="connsiteY12" fmla="*/ 5976199 h 6880261"/>
              <a:gd name="connsiteX13" fmla="*/ 2093275 w 4850084"/>
              <a:gd name="connsiteY13" fmla="*/ 5976199 h 6880261"/>
              <a:gd name="connsiteX14" fmla="*/ 2093275 w 4850084"/>
              <a:gd name="connsiteY14" fmla="*/ 6755974 h 6880261"/>
              <a:gd name="connsiteX15" fmla="*/ 1168236 w 4850084"/>
              <a:gd name="connsiteY15" fmla="*/ 6755974 h 6880261"/>
              <a:gd name="connsiteX16" fmla="*/ 1168236 w 4850084"/>
              <a:gd name="connsiteY16" fmla="*/ 5976199 h 6880261"/>
              <a:gd name="connsiteX17" fmla="*/ 213381 w 4850084"/>
              <a:gd name="connsiteY17" fmla="*/ 6047221 h 6880261"/>
              <a:gd name="connsiteX18" fmla="*/ 222258 w 4850084"/>
              <a:gd name="connsiteY18" fmla="*/ 4991507 h 6880261"/>
              <a:gd name="connsiteX19" fmla="*/ 9236 w 4850084"/>
              <a:gd name="connsiteY19" fmla="*/ 5046925 h 6880261"/>
              <a:gd name="connsiteX20" fmla="*/ 0 w 4850084"/>
              <a:gd name="connsiteY20" fmla="*/ 48848 h 6880261"/>
              <a:gd name="connsiteX21" fmla="*/ 218542 w 4850084"/>
              <a:gd name="connsiteY21" fmla="*/ 38893 h 6880261"/>
              <a:gd name="connsiteX22" fmla="*/ 209305 w 4850084"/>
              <a:gd name="connsiteY22" fmla="*/ 1562506 h 6880261"/>
              <a:gd name="connsiteX23" fmla="*/ 1131291 w 4850084"/>
              <a:gd name="connsiteY23" fmla="*/ 1553269 h 6880261"/>
              <a:gd name="connsiteX24" fmla="*/ 1177472 w 4850084"/>
              <a:gd name="connsiteY24" fmla="*/ 0 h 6880261"/>
              <a:gd name="connsiteX0" fmla="*/ 1177472 w 4850084"/>
              <a:gd name="connsiteY0" fmla="*/ 0 h 6880261"/>
              <a:gd name="connsiteX1" fmla="*/ 2093130 w 4850084"/>
              <a:gd name="connsiteY1" fmla="*/ 46182 h 6880261"/>
              <a:gd name="connsiteX2" fmla="*/ 2120840 w 4850084"/>
              <a:gd name="connsiteY2" fmla="*/ 948465 h 6880261"/>
              <a:gd name="connsiteX3" fmla="*/ 3042968 w 4850084"/>
              <a:gd name="connsiteY3" fmla="*/ 948465 h 6880261"/>
              <a:gd name="connsiteX4" fmla="*/ 3033732 w 4850084"/>
              <a:gd name="connsiteY4" fmla="*/ 1191153 h 6880261"/>
              <a:gd name="connsiteX5" fmla="*/ 4011852 w 4850084"/>
              <a:gd name="connsiteY5" fmla="*/ 1209267 h 6880261"/>
              <a:gd name="connsiteX6" fmla="*/ 4002257 w 4850084"/>
              <a:gd name="connsiteY6" fmla="*/ 22329 h 6880261"/>
              <a:gd name="connsiteX7" fmla="*/ 4850084 w 4850084"/>
              <a:gd name="connsiteY7" fmla="*/ 22329 h 6880261"/>
              <a:gd name="connsiteX8" fmla="*/ 4803909 w 4850084"/>
              <a:gd name="connsiteY8" fmla="*/ 6880261 h 6880261"/>
              <a:gd name="connsiteX9" fmla="*/ 3966489 w 4850084"/>
              <a:gd name="connsiteY9" fmla="*/ 6862506 h 6880261"/>
              <a:gd name="connsiteX10" fmla="*/ 3966489 w 4850084"/>
              <a:gd name="connsiteY10" fmla="*/ 5394803 h 6880261"/>
              <a:gd name="connsiteX11" fmla="*/ 3007559 w 4850084"/>
              <a:gd name="connsiteY11" fmla="*/ 5394803 h 6880261"/>
              <a:gd name="connsiteX12" fmla="*/ 3007559 w 4850084"/>
              <a:gd name="connsiteY12" fmla="*/ 5976199 h 6880261"/>
              <a:gd name="connsiteX13" fmla="*/ 2093275 w 4850084"/>
              <a:gd name="connsiteY13" fmla="*/ 5976199 h 6880261"/>
              <a:gd name="connsiteX14" fmla="*/ 2093275 w 4850084"/>
              <a:gd name="connsiteY14" fmla="*/ 6755974 h 6880261"/>
              <a:gd name="connsiteX15" fmla="*/ 1168236 w 4850084"/>
              <a:gd name="connsiteY15" fmla="*/ 6755974 h 6880261"/>
              <a:gd name="connsiteX16" fmla="*/ 1177113 w 4850084"/>
              <a:gd name="connsiteY16" fmla="*/ 6047221 h 6880261"/>
              <a:gd name="connsiteX17" fmla="*/ 213381 w 4850084"/>
              <a:gd name="connsiteY17" fmla="*/ 6047221 h 6880261"/>
              <a:gd name="connsiteX18" fmla="*/ 222258 w 4850084"/>
              <a:gd name="connsiteY18" fmla="*/ 4991507 h 6880261"/>
              <a:gd name="connsiteX19" fmla="*/ 9236 w 4850084"/>
              <a:gd name="connsiteY19" fmla="*/ 5046925 h 6880261"/>
              <a:gd name="connsiteX20" fmla="*/ 0 w 4850084"/>
              <a:gd name="connsiteY20" fmla="*/ 48848 h 6880261"/>
              <a:gd name="connsiteX21" fmla="*/ 218542 w 4850084"/>
              <a:gd name="connsiteY21" fmla="*/ 38893 h 6880261"/>
              <a:gd name="connsiteX22" fmla="*/ 209305 w 4850084"/>
              <a:gd name="connsiteY22" fmla="*/ 1562506 h 6880261"/>
              <a:gd name="connsiteX23" fmla="*/ 1131291 w 4850084"/>
              <a:gd name="connsiteY23" fmla="*/ 1553269 h 6880261"/>
              <a:gd name="connsiteX24" fmla="*/ 1177472 w 4850084"/>
              <a:gd name="connsiteY24" fmla="*/ 0 h 6880261"/>
              <a:gd name="connsiteX0" fmla="*/ 1177472 w 4850084"/>
              <a:gd name="connsiteY0" fmla="*/ 0 h 6880261"/>
              <a:gd name="connsiteX1" fmla="*/ 2093130 w 4850084"/>
              <a:gd name="connsiteY1" fmla="*/ 46182 h 6880261"/>
              <a:gd name="connsiteX2" fmla="*/ 2120840 w 4850084"/>
              <a:gd name="connsiteY2" fmla="*/ 948465 h 6880261"/>
              <a:gd name="connsiteX3" fmla="*/ 3042968 w 4850084"/>
              <a:gd name="connsiteY3" fmla="*/ 948465 h 6880261"/>
              <a:gd name="connsiteX4" fmla="*/ 3033732 w 4850084"/>
              <a:gd name="connsiteY4" fmla="*/ 1191153 h 6880261"/>
              <a:gd name="connsiteX5" fmla="*/ 4011852 w 4850084"/>
              <a:gd name="connsiteY5" fmla="*/ 1209267 h 6880261"/>
              <a:gd name="connsiteX6" fmla="*/ 4002257 w 4850084"/>
              <a:gd name="connsiteY6" fmla="*/ 22329 h 6880261"/>
              <a:gd name="connsiteX7" fmla="*/ 4850084 w 4850084"/>
              <a:gd name="connsiteY7" fmla="*/ 22329 h 6880261"/>
              <a:gd name="connsiteX8" fmla="*/ 4803909 w 4850084"/>
              <a:gd name="connsiteY8" fmla="*/ 6880261 h 6880261"/>
              <a:gd name="connsiteX9" fmla="*/ 3966489 w 4850084"/>
              <a:gd name="connsiteY9" fmla="*/ 6862506 h 6880261"/>
              <a:gd name="connsiteX10" fmla="*/ 3966489 w 4850084"/>
              <a:gd name="connsiteY10" fmla="*/ 5394803 h 6880261"/>
              <a:gd name="connsiteX11" fmla="*/ 3007559 w 4850084"/>
              <a:gd name="connsiteY11" fmla="*/ 5394803 h 6880261"/>
              <a:gd name="connsiteX12" fmla="*/ 3007559 w 4850084"/>
              <a:gd name="connsiteY12" fmla="*/ 5976199 h 6880261"/>
              <a:gd name="connsiteX13" fmla="*/ 2093275 w 4850084"/>
              <a:gd name="connsiteY13" fmla="*/ 5976199 h 6880261"/>
              <a:gd name="connsiteX14" fmla="*/ 2111031 w 4850084"/>
              <a:gd name="connsiteY14" fmla="*/ 6880261 h 6880261"/>
              <a:gd name="connsiteX15" fmla="*/ 1168236 w 4850084"/>
              <a:gd name="connsiteY15" fmla="*/ 6755974 h 6880261"/>
              <a:gd name="connsiteX16" fmla="*/ 1177113 w 4850084"/>
              <a:gd name="connsiteY16" fmla="*/ 6047221 h 6880261"/>
              <a:gd name="connsiteX17" fmla="*/ 213381 w 4850084"/>
              <a:gd name="connsiteY17" fmla="*/ 6047221 h 6880261"/>
              <a:gd name="connsiteX18" fmla="*/ 222258 w 4850084"/>
              <a:gd name="connsiteY18" fmla="*/ 4991507 h 6880261"/>
              <a:gd name="connsiteX19" fmla="*/ 9236 w 4850084"/>
              <a:gd name="connsiteY19" fmla="*/ 5046925 h 6880261"/>
              <a:gd name="connsiteX20" fmla="*/ 0 w 4850084"/>
              <a:gd name="connsiteY20" fmla="*/ 48848 h 6880261"/>
              <a:gd name="connsiteX21" fmla="*/ 218542 w 4850084"/>
              <a:gd name="connsiteY21" fmla="*/ 38893 h 6880261"/>
              <a:gd name="connsiteX22" fmla="*/ 209305 w 4850084"/>
              <a:gd name="connsiteY22" fmla="*/ 1562506 h 6880261"/>
              <a:gd name="connsiteX23" fmla="*/ 1131291 w 4850084"/>
              <a:gd name="connsiteY23" fmla="*/ 1553269 h 6880261"/>
              <a:gd name="connsiteX24" fmla="*/ 1177472 w 4850084"/>
              <a:gd name="connsiteY24" fmla="*/ 0 h 6880261"/>
              <a:gd name="connsiteX0" fmla="*/ 1177472 w 4850084"/>
              <a:gd name="connsiteY0" fmla="*/ 0 h 6880261"/>
              <a:gd name="connsiteX1" fmla="*/ 2093130 w 4850084"/>
              <a:gd name="connsiteY1" fmla="*/ 46182 h 6880261"/>
              <a:gd name="connsiteX2" fmla="*/ 2120840 w 4850084"/>
              <a:gd name="connsiteY2" fmla="*/ 948465 h 6880261"/>
              <a:gd name="connsiteX3" fmla="*/ 3042968 w 4850084"/>
              <a:gd name="connsiteY3" fmla="*/ 948465 h 6880261"/>
              <a:gd name="connsiteX4" fmla="*/ 3033732 w 4850084"/>
              <a:gd name="connsiteY4" fmla="*/ 1191153 h 6880261"/>
              <a:gd name="connsiteX5" fmla="*/ 4011852 w 4850084"/>
              <a:gd name="connsiteY5" fmla="*/ 1209267 h 6880261"/>
              <a:gd name="connsiteX6" fmla="*/ 4002257 w 4850084"/>
              <a:gd name="connsiteY6" fmla="*/ 22329 h 6880261"/>
              <a:gd name="connsiteX7" fmla="*/ 4850084 w 4850084"/>
              <a:gd name="connsiteY7" fmla="*/ 22329 h 6880261"/>
              <a:gd name="connsiteX8" fmla="*/ 4803909 w 4850084"/>
              <a:gd name="connsiteY8" fmla="*/ 6880261 h 6880261"/>
              <a:gd name="connsiteX9" fmla="*/ 3966489 w 4850084"/>
              <a:gd name="connsiteY9" fmla="*/ 6862506 h 6880261"/>
              <a:gd name="connsiteX10" fmla="*/ 3966489 w 4850084"/>
              <a:gd name="connsiteY10" fmla="*/ 5394803 h 6880261"/>
              <a:gd name="connsiteX11" fmla="*/ 3007559 w 4850084"/>
              <a:gd name="connsiteY11" fmla="*/ 5394803 h 6880261"/>
              <a:gd name="connsiteX12" fmla="*/ 3007559 w 4850084"/>
              <a:gd name="connsiteY12" fmla="*/ 5976199 h 6880261"/>
              <a:gd name="connsiteX13" fmla="*/ 2093275 w 4850084"/>
              <a:gd name="connsiteY13" fmla="*/ 5976199 h 6880261"/>
              <a:gd name="connsiteX14" fmla="*/ 2111031 w 4850084"/>
              <a:gd name="connsiteY14" fmla="*/ 6880261 h 6880261"/>
              <a:gd name="connsiteX15" fmla="*/ 1168236 w 4850084"/>
              <a:gd name="connsiteY15" fmla="*/ 6862506 h 6880261"/>
              <a:gd name="connsiteX16" fmla="*/ 1177113 w 4850084"/>
              <a:gd name="connsiteY16" fmla="*/ 6047221 h 6880261"/>
              <a:gd name="connsiteX17" fmla="*/ 213381 w 4850084"/>
              <a:gd name="connsiteY17" fmla="*/ 6047221 h 6880261"/>
              <a:gd name="connsiteX18" fmla="*/ 222258 w 4850084"/>
              <a:gd name="connsiteY18" fmla="*/ 4991507 h 6880261"/>
              <a:gd name="connsiteX19" fmla="*/ 9236 w 4850084"/>
              <a:gd name="connsiteY19" fmla="*/ 5046925 h 6880261"/>
              <a:gd name="connsiteX20" fmla="*/ 0 w 4850084"/>
              <a:gd name="connsiteY20" fmla="*/ 48848 h 6880261"/>
              <a:gd name="connsiteX21" fmla="*/ 218542 w 4850084"/>
              <a:gd name="connsiteY21" fmla="*/ 38893 h 6880261"/>
              <a:gd name="connsiteX22" fmla="*/ 209305 w 4850084"/>
              <a:gd name="connsiteY22" fmla="*/ 1562506 h 6880261"/>
              <a:gd name="connsiteX23" fmla="*/ 1131291 w 4850084"/>
              <a:gd name="connsiteY23" fmla="*/ 1553269 h 6880261"/>
              <a:gd name="connsiteX24" fmla="*/ 1177472 w 4850084"/>
              <a:gd name="connsiteY24" fmla="*/ 0 h 6880261"/>
              <a:gd name="connsiteX0" fmla="*/ 1177472 w 4850084"/>
              <a:gd name="connsiteY0" fmla="*/ 0 h 6880261"/>
              <a:gd name="connsiteX1" fmla="*/ 2093130 w 4850084"/>
              <a:gd name="connsiteY1" fmla="*/ 46182 h 6880261"/>
              <a:gd name="connsiteX2" fmla="*/ 2120840 w 4850084"/>
              <a:gd name="connsiteY2" fmla="*/ 948465 h 6880261"/>
              <a:gd name="connsiteX3" fmla="*/ 3042968 w 4850084"/>
              <a:gd name="connsiteY3" fmla="*/ 948465 h 6880261"/>
              <a:gd name="connsiteX4" fmla="*/ 3033732 w 4850084"/>
              <a:gd name="connsiteY4" fmla="*/ 1191153 h 6880261"/>
              <a:gd name="connsiteX5" fmla="*/ 4011852 w 4850084"/>
              <a:gd name="connsiteY5" fmla="*/ 1209267 h 6880261"/>
              <a:gd name="connsiteX6" fmla="*/ 4002257 w 4850084"/>
              <a:gd name="connsiteY6" fmla="*/ 22329 h 6880261"/>
              <a:gd name="connsiteX7" fmla="*/ 4850084 w 4850084"/>
              <a:gd name="connsiteY7" fmla="*/ 22329 h 6880261"/>
              <a:gd name="connsiteX8" fmla="*/ 4803909 w 4850084"/>
              <a:gd name="connsiteY8" fmla="*/ 6880261 h 6880261"/>
              <a:gd name="connsiteX9" fmla="*/ 3966489 w 4850084"/>
              <a:gd name="connsiteY9" fmla="*/ 6862506 h 6880261"/>
              <a:gd name="connsiteX10" fmla="*/ 3966489 w 4850084"/>
              <a:gd name="connsiteY10" fmla="*/ 5394803 h 6880261"/>
              <a:gd name="connsiteX11" fmla="*/ 3007559 w 4850084"/>
              <a:gd name="connsiteY11" fmla="*/ 5394803 h 6880261"/>
              <a:gd name="connsiteX12" fmla="*/ 3007559 w 4850084"/>
              <a:gd name="connsiteY12" fmla="*/ 5976199 h 6880261"/>
              <a:gd name="connsiteX13" fmla="*/ 2102153 w 4850084"/>
              <a:gd name="connsiteY13" fmla="*/ 6064976 h 6880261"/>
              <a:gd name="connsiteX14" fmla="*/ 2111031 w 4850084"/>
              <a:gd name="connsiteY14" fmla="*/ 6880261 h 6880261"/>
              <a:gd name="connsiteX15" fmla="*/ 1168236 w 4850084"/>
              <a:gd name="connsiteY15" fmla="*/ 6862506 h 6880261"/>
              <a:gd name="connsiteX16" fmla="*/ 1177113 w 4850084"/>
              <a:gd name="connsiteY16" fmla="*/ 6047221 h 6880261"/>
              <a:gd name="connsiteX17" fmla="*/ 213381 w 4850084"/>
              <a:gd name="connsiteY17" fmla="*/ 6047221 h 6880261"/>
              <a:gd name="connsiteX18" fmla="*/ 222258 w 4850084"/>
              <a:gd name="connsiteY18" fmla="*/ 4991507 h 6880261"/>
              <a:gd name="connsiteX19" fmla="*/ 9236 w 4850084"/>
              <a:gd name="connsiteY19" fmla="*/ 5046925 h 6880261"/>
              <a:gd name="connsiteX20" fmla="*/ 0 w 4850084"/>
              <a:gd name="connsiteY20" fmla="*/ 48848 h 6880261"/>
              <a:gd name="connsiteX21" fmla="*/ 218542 w 4850084"/>
              <a:gd name="connsiteY21" fmla="*/ 38893 h 6880261"/>
              <a:gd name="connsiteX22" fmla="*/ 209305 w 4850084"/>
              <a:gd name="connsiteY22" fmla="*/ 1562506 h 6880261"/>
              <a:gd name="connsiteX23" fmla="*/ 1131291 w 4850084"/>
              <a:gd name="connsiteY23" fmla="*/ 1553269 h 6880261"/>
              <a:gd name="connsiteX24" fmla="*/ 1177472 w 4850084"/>
              <a:gd name="connsiteY24" fmla="*/ 0 h 6880261"/>
              <a:gd name="connsiteX0" fmla="*/ 1177472 w 4850084"/>
              <a:gd name="connsiteY0" fmla="*/ 0 h 6880261"/>
              <a:gd name="connsiteX1" fmla="*/ 2093130 w 4850084"/>
              <a:gd name="connsiteY1" fmla="*/ 46182 h 6880261"/>
              <a:gd name="connsiteX2" fmla="*/ 2120840 w 4850084"/>
              <a:gd name="connsiteY2" fmla="*/ 948465 h 6880261"/>
              <a:gd name="connsiteX3" fmla="*/ 3042968 w 4850084"/>
              <a:gd name="connsiteY3" fmla="*/ 948465 h 6880261"/>
              <a:gd name="connsiteX4" fmla="*/ 3033732 w 4850084"/>
              <a:gd name="connsiteY4" fmla="*/ 1191153 h 6880261"/>
              <a:gd name="connsiteX5" fmla="*/ 4011852 w 4850084"/>
              <a:gd name="connsiteY5" fmla="*/ 1209267 h 6880261"/>
              <a:gd name="connsiteX6" fmla="*/ 4002257 w 4850084"/>
              <a:gd name="connsiteY6" fmla="*/ 22329 h 6880261"/>
              <a:gd name="connsiteX7" fmla="*/ 4850084 w 4850084"/>
              <a:gd name="connsiteY7" fmla="*/ 22329 h 6880261"/>
              <a:gd name="connsiteX8" fmla="*/ 4803909 w 4850084"/>
              <a:gd name="connsiteY8" fmla="*/ 6880261 h 6880261"/>
              <a:gd name="connsiteX9" fmla="*/ 3966489 w 4850084"/>
              <a:gd name="connsiteY9" fmla="*/ 6862506 h 6880261"/>
              <a:gd name="connsiteX10" fmla="*/ 3966489 w 4850084"/>
              <a:gd name="connsiteY10" fmla="*/ 5394803 h 6880261"/>
              <a:gd name="connsiteX11" fmla="*/ 3007559 w 4850084"/>
              <a:gd name="connsiteY11" fmla="*/ 5394803 h 6880261"/>
              <a:gd name="connsiteX12" fmla="*/ 3007559 w 4850084"/>
              <a:gd name="connsiteY12" fmla="*/ 6056098 h 6880261"/>
              <a:gd name="connsiteX13" fmla="*/ 2102153 w 4850084"/>
              <a:gd name="connsiteY13" fmla="*/ 6064976 h 6880261"/>
              <a:gd name="connsiteX14" fmla="*/ 2111031 w 4850084"/>
              <a:gd name="connsiteY14" fmla="*/ 6880261 h 6880261"/>
              <a:gd name="connsiteX15" fmla="*/ 1168236 w 4850084"/>
              <a:gd name="connsiteY15" fmla="*/ 6862506 h 6880261"/>
              <a:gd name="connsiteX16" fmla="*/ 1177113 w 4850084"/>
              <a:gd name="connsiteY16" fmla="*/ 6047221 h 6880261"/>
              <a:gd name="connsiteX17" fmla="*/ 213381 w 4850084"/>
              <a:gd name="connsiteY17" fmla="*/ 6047221 h 6880261"/>
              <a:gd name="connsiteX18" fmla="*/ 222258 w 4850084"/>
              <a:gd name="connsiteY18" fmla="*/ 4991507 h 6880261"/>
              <a:gd name="connsiteX19" fmla="*/ 9236 w 4850084"/>
              <a:gd name="connsiteY19" fmla="*/ 5046925 h 6880261"/>
              <a:gd name="connsiteX20" fmla="*/ 0 w 4850084"/>
              <a:gd name="connsiteY20" fmla="*/ 48848 h 6880261"/>
              <a:gd name="connsiteX21" fmla="*/ 218542 w 4850084"/>
              <a:gd name="connsiteY21" fmla="*/ 38893 h 6880261"/>
              <a:gd name="connsiteX22" fmla="*/ 209305 w 4850084"/>
              <a:gd name="connsiteY22" fmla="*/ 1562506 h 6880261"/>
              <a:gd name="connsiteX23" fmla="*/ 1131291 w 4850084"/>
              <a:gd name="connsiteY23" fmla="*/ 1553269 h 6880261"/>
              <a:gd name="connsiteX24" fmla="*/ 1177472 w 4850084"/>
              <a:gd name="connsiteY24" fmla="*/ 0 h 6880261"/>
              <a:gd name="connsiteX0" fmla="*/ 1177472 w 4850084"/>
              <a:gd name="connsiteY0" fmla="*/ 0 h 6880261"/>
              <a:gd name="connsiteX1" fmla="*/ 2093130 w 4850084"/>
              <a:gd name="connsiteY1" fmla="*/ 46182 h 6880261"/>
              <a:gd name="connsiteX2" fmla="*/ 2120840 w 4850084"/>
              <a:gd name="connsiteY2" fmla="*/ 948465 h 6880261"/>
              <a:gd name="connsiteX3" fmla="*/ 3042968 w 4850084"/>
              <a:gd name="connsiteY3" fmla="*/ 948465 h 6880261"/>
              <a:gd name="connsiteX4" fmla="*/ 3033732 w 4850084"/>
              <a:gd name="connsiteY4" fmla="*/ 1191153 h 6880261"/>
              <a:gd name="connsiteX5" fmla="*/ 4011852 w 4850084"/>
              <a:gd name="connsiteY5" fmla="*/ 1209267 h 6880261"/>
              <a:gd name="connsiteX6" fmla="*/ 4002257 w 4850084"/>
              <a:gd name="connsiteY6" fmla="*/ 22329 h 6880261"/>
              <a:gd name="connsiteX7" fmla="*/ 4850084 w 4850084"/>
              <a:gd name="connsiteY7" fmla="*/ 22329 h 6880261"/>
              <a:gd name="connsiteX8" fmla="*/ 4803909 w 4850084"/>
              <a:gd name="connsiteY8" fmla="*/ 6880261 h 6880261"/>
              <a:gd name="connsiteX9" fmla="*/ 3966489 w 4850084"/>
              <a:gd name="connsiteY9" fmla="*/ 6862506 h 6880261"/>
              <a:gd name="connsiteX10" fmla="*/ 3966489 w 4850084"/>
              <a:gd name="connsiteY10" fmla="*/ 5394803 h 6880261"/>
              <a:gd name="connsiteX11" fmla="*/ 3007559 w 4850084"/>
              <a:gd name="connsiteY11" fmla="*/ 5403681 h 6880261"/>
              <a:gd name="connsiteX12" fmla="*/ 3007559 w 4850084"/>
              <a:gd name="connsiteY12" fmla="*/ 6056098 h 6880261"/>
              <a:gd name="connsiteX13" fmla="*/ 2102153 w 4850084"/>
              <a:gd name="connsiteY13" fmla="*/ 6064976 h 6880261"/>
              <a:gd name="connsiteX14" fmla="*/ 2111031 w 4850084"/>
              <a:gd name="connsiteY14" fmla="*/ 6880261 h 6880261"/>
              <a:gd name="connsiteX15" fmla="*/ 1168236 w 4850084"/>
              <a:gd name="connsiteY15" fmla="*/ 6862506 h 6880261"/>
              <a:gd name="connsiteX16" fmla="*/ 1177113 w 4850084"/>
              <a:gd name="connsiteY16" fmla="*/ 6047221 h 6880261"/>
              <a:gd name="connsiteX17" fmla="*/ 213381 w 4850084"/>
              <a:gd name="connsiteY17" fmla="*/ 6047221 h 6880261"/>
              <a:gd name="connsiteX18" fmla="*/ 222258 w 4850084"/>
              <a:gd name="connsiteY18" fmla="*/ 4991507 h 6880261"/>
              <a:gd name="connsiteX19" fmla="*/ 9236 w 4850084"/>
              <a:gd name="connsiteY19" fmla="*/ 5046925 h 6880261"/>
              <a:gd name="connsiteX20" fmla="*/ 0 w 4850084"/>
              <a:gd name="connsiteY20" fmla="*/ 48848 h 6880261"/>
              <a:gd name="connsiteX21" fmla="*/ 218542 w 4850084"/>
              <a:gd name="connsiteY21" fmla="*/ 38893 h 6880261"/>
              <a:gd name="connsiteX22" fmla="*/ 209305 w 4850084"/>
              <a:gd name="connsiteY22" fmla="*/ 1562506 h 6880261"/>
              <a:gd name="connsiteX23" fmla="*/ 1131291 w 4850084"/>
              <a:gd name="connsiteY23" fmla="*/ 1553269 h 6880261"/>
              <a:gd name="connsiteX24" fmla="*/ 1177472 w 4850084"/>
              <a:gd name="connsiteY24" fmla="*/ 0 h 6880261"/>
              <a:gd name="connsiteX0" fmla="*/ 1177472 w 4850084"/>
              <a:gd name="connsiteY0" fmla="*/ 0 h 6880261"/>
              <a:gd name="connsiteX1" fmla="*/ 2093130 w 4850084"/>
              <a:gd name="connsiteY1" fmla="*/ 46182 h 6880261"/>
              <a:gd name="connsiteX2" fmla="*/ 2120840 w 4850084"/>
              <a:gd name="connsiteY2" fmla="*/ 948465 h 6880261"/>
              <a:gd name="connsiteX3" fmla="*/ 3042968 w 4850084"/>
              <a:gd name="connsiteY3" fmla="*/ 948465 h 6880261"/>
              <a:gd name="connsiteX4" fmla="*/ 3033732 w 4850084"/>
              <a:gd name="connsiteY4" fmla="*/ 1191153 h 6880261"/>
              <a:gd name="connsiteX5" fmla="*/ 4011852 w 4850084"/>
              <a:gd name="connsiteY5" fmla="*/ 1209267 h 6880261"/>
              <a:gd name="connsiteX6" fmla="*/ 4002257 w 4850084"/>
              <a:gd name="connsiteY6" fmla="*/ 22329 h 6880261"/>
              <a:gd name="connsiteX7" fmla="*/ 4850084 w 4850084"/>
              <a:gd name="connsiteY7" fmla="*/ 22329 h 6880261"/>
              <a:gd name="connsiteX8" fmla="*/ 4803909 w 4850084"/>
              <a:gd name="connsiteY8" fmla="*/ 6880261 h 6880261"/>
              <a:gd name="connsiteX9" fmla="*/ 3966489 w 4850084"/>
              <a:gd name="connsiteY9" fmla="*/ 6862506 h 6880261"/>
              <a:gd name="connsiteX10" fmla="*/ 3948734 w 4850084"/>
              <a:gd name="connsiteY10" fmla="*/ 5421436 h 6880261"/>
              <a:gd name="connsiteX11" fmla="*/ 3007559 w 4850084"/>
              <a:gd name="connsiteY11" fmla="*/ 5403681 h 6880261"/>
              <a:gd name="connsiteX12" fmla="*/ 3007559 w 4850084"/>
              <a:gd name="connsiteY12" fmla="*/ 6056098 h 6880261"/>
              <a:gd name="connsiteX13" fmla="*/ 2102153 w 4850084"/>
              <a:gd name="connsiteY13" fmla="*/ 6064976 h 6880261"/>
              <a:gd name="connsiteX14" fmla="*/ 2111031 w 4850084"/>
              <a:gd name="connsiteY14" fmla="*/ 6880261 h 6880261"/>
              <a:gd name="connsiteX15" fmla="*/ 1168236 w 4850084"/>
              <a:gd name="connsiteY15" fmla="*/ 6862506 h 6880261"/>
              <a:gd name="connsiteX16" fmla="*/ 1177113 w 4850084"/>
              <a:gd name="connsiteY16" fmla="*/ 6047221 h 6880261"/>
              <a:gd name="connsiteX17" fmla="*/ 213381 w 4850084"/>
              <a:gd name="connsiteY17" fmla="*/ 6047221 h 6880261"/>
              <a:gd name="connsiteX18" fmla="*/ 222258 w 4850084"/>
              <a:gd name="connsiteY18" fmla="*/ 4991507 h 6880261"/>
              <a:gd name="connsiteX19" fmla="*/ 9236 w 4850084"/>
              <a:gd name="connsiteY19" fmla="*/ 5046925 h 6880261"/>
              <a:gd name="connsiteX20" fmla="*/ 0 w 4850084"/>
              <a:gd name="connsiteY20" fmla="*/ 48848 h 6880261"/>
              <a:gd name="connsiteX21" fmla="*/ 218542 w 4850084"/>
              <a:gd name="connsiteY21" fmla="*/ 38893 h 6880261"/>
              <a:gd name="connsiteX22" fmla="*/ 209305 w 4850084"/>
              <a:gd name="connsiteY22" fmla="*/ 1562506 h 6880261"/>
              <a:gd name="connsiteX23" fmla="*/ 1131291 w 4850084"/>
              <a:gd name="connsiteY23" fmla="*/ 1553269 h 6880261"/>
              <a:gd name="connsiteX24" fmla="*/ 1177472 w 4850084"/>
              <a:gd name="connsiteY24" fmla="*/ 0 h 6880261"/>
              <a:gd name="connsiteX0" fmla="*/ 1178046 w 4850658"/>
              <a:gd name="connsiteY0" fmla="*/ 0 h 6880261"/>
              <a:gd name="connsiteX1" fmla="*/ 2093704 w 4850658"/>
              <a:gd name="connsiteY1" fmla="*/ 46182 h 6880261"/>
              <a:gd name="connsiteX2" fmla="*/ 2121414 w 4850658"/>
              <a:gd name="connsiteY2" fmla="*/ 948465 h 6880261"/>
              <a:gd name="connsiteX3" fmla="*/ 3043542 w 4850658"/>
              <a:gd name="connsiteY3" fmla="*/ 948465 h 6880261"/>
              <a:gd name="connsiteX4" fmla="*/ 3034306 w 4850658"/>
              <a:gd name="connsiteY4" fmla="*/ 1191153 h 6880261"/>
              <a:gd name="connsiteX5" fmla="*/ 4012426 w 4850658"/>
              <a:gd name="connsiteY5" fmla="*/ 1209267 h 6880261"/>
              <a:gd name="connsiteX6" fmla="*/ 4002831 w 4850658"/>
              <a:gd name="connsiteY6" fmla="*/ 22329 h 6880261"/>
              <a:gd name="connsiteX7" fmla="*/ 4850658 w 4850658"/>
              <a:gd name="connsiteY7" fmla="*/ 22329 h 6880261"/>
              <a:gd name="connsiteX8" fmla="*/ 4804483 w 4850658"/>
              <a:gd name="connsiteY8" fmla="*/ 6880261 h 6880261"/>
              <a:gd name="connsiteX9" fmla="*/ 3967063 w 4850658"/>
              <a:gd name="connsiteY9" fmla="*/ 6862506 h 6880261"/>
              <a:gd name="connsiteX10" fmla="*/ 3949308 w 4850658"/>
              <a:gd name="connsiteY10" fmla="*/ 5421436 h 6880261"/>
              <a:gd name="connsiteX11" fmla="*/ 3008133 w 4850658"/>
              <a:gd name="connsiteY11" fmla="*/ 5403681 h 6880261"/>
              <a:gd name="connsiteX12" fmla="*/ 3008133 w 4850658"/>
              <a:gd name="connsiteY12" fmla="*/ 6056098 h 6880261"/>
              <a:gd name="connsiteX13" fmla="*/ 2102727 w 4850658"/>
              <a:gd name="connsiteY13" fmla="*/ 6064976 h 6880261"/>
              <a:gd name="connsiteX14" fmla="*/ 2111605 w 4850658"/>
              <a:gd name="connsiteY14" fmla="*/ 6880261 h 6880261"/>
              <a:gd name="connsiteX15" fmla="*/ 1168810 w 4850658"/>
              <a:gd name="connsiteY15" fmla="*/ 6862506 h 6880261"/>
              <a:gd name="connsiteX16" fmla="*/ 1177687 w 4850658"/>
              <a:gd name="connsiteY16" fmla="*/ 6047221 h 6880261"/>
              <a:gd name="connsiteX17" fmla="*/ 213955 w 4850658"/>
              <a:gd name="connsiteY17" fmla="*/ 6047221 h 6880261"/>
              <a:gd name="connsiteX18" fmla="*/ 222832 w 4850658"/>
              <a:gd name="connsiteY18" fmla="*/ 4991507 h 6880261"/>
              <a:gd name="connsiteX19" fmla="*/ 932 w 4850658"/>
              <a:gd name="connsiteY19" fmla="*/ 5002537 h 6880261"/>
              <a:gd name="connsiteX20" fmla="*/ 574 w 4850658"/>
              <a:gd name="connsiteY20" fmla="*/ 48848 h 6880261"/>
              <a:gd name="connsiteX21" fmla="*/ 219116 w 4850658"/>
              <a:gd name="connsiteY21" fmla="*/ 38893 h 6880261"/>
              <a:gd name="connsiteX22" fmla="*/ 209879 w 4850658"/>
              <a:gd name="connsiteY22" fmla="*/ 1562506 h 6880261"/>
              <a:gd name="connsiteX23" fmla="*/ 1131865 w 4850658"/>
              <a:gd name="connsiteY23" fmla="*/ 1553269 h 6880261"/>
              <a:gd name="connsiteX24" fmla="*/ 1178046 w 4850658"/>
              <a:gd name="connsiteY24" fmla="*/ 0 h 6880261"/>
              <a:gd name="connsiteX0" fmla="*/ 1177393 w 4850005"/>
              <a:gd name="connsiteY0" fmla="*/ 0 h 6880261"/>
              <a:gd name="connsiteX1" fmla="*/ 2093051 w 4850005"/>
              <a:gd name="connsiteY1" fmla="*/ 46182 h 6880261"/>
              <a:gd name="connsiteX2" fmla="*/ 2120761 w 4850005"/>
              <a:gd name="connsiteY2" fmla="*/ 948465 h 6880261"/>
              <a:gd name="connsiteX3" fmla="*/ 3042889 w 4850005"/>
              <a:gd name="connsiteY3" fmla="*/ 948465 h 6880261"/>
              <a:gd name="connsiteX4" fmla="*/ 3033653 w 4850005"/>
              <a:gd name="connsiteY4" fmla="*/ 1191153 h 6880261"/>
              <a:gd name="connsiteX5" fmla="*/ 4011773 w 4850005"/>
              <a:gd name="connsiteY5" fmla="*/ 1209267 h 6880261"/>
              <a:gd name="connsiteX6" fmla="*/ 4002178 w 4850005"/>
              <a:gd name="connsiteY6" fmla="*/ 22329 h 6880261"/>
              <a:gd name="connsiteX7" fmla="*/ 4850005 w 4850005"/>
              <a:gd name="connsiteY7" fmla="*/ 22329 h 6880261"/>
              <a:gd name="connsiteX8" fmla="*/ 4803830 w 4850005"/>
              <a:gd name="connsiteY8" fmla="*/ 6880261 h 6880261"/>
              <a:gd name="connsiteX9" fmla="*/ 3966410 w 4850005"/>
              <a:gd name="connsiteY9" fmla="*/ 6862506 h 6880261"/>
              <a:gd name="connsiteX10" fmla="*/ 3948655 w 4850005"/>
              <a:gd name="connsiteY10" fmla="*/ 5421436 h 6880261"/>
              <a:gd name="connsiteX11" fmla="*/ 3007480 w 4850005"/>
              <a:gd name="connsiteY11" fmla="*/ 5403681 h 6880261"/>
              <a:gd name="connsiteX12" fmla="*/ 3007480 w 4850005"/>
              <a:gd name="connsiteY12" fmla="*/ 6056098 h 6880261"/>
              <a:gd name="connsiteX13" fmla="*/ 2102074 w 4850005"/>
              <a:gd name="connsiteY13" fmla="*/ 6064976 h 6880261"/>
              <a:gd name="connsiteX14" fmla="*/ 2110952 w 4850005"/>
              <a:gd name="connsiteY14" fmla="*/ 6880261 h 6880261"/>
              <a:gd name="connsiteX15" fmla="*/ 1168157 w 4850005"/>
              <a:gd name="connsiteY15" fmla="*/ 6862506 h 6880261"/>
              <a:gd name="connsiteX16" fmla="*/ 1177034 w 4850005"/>
              <a:gd name="connsiteY16" fmla="*/ 6047221 h 6880261"/>
              <a:gd name="connsiteX17" fmla="*/ 213302 w 4850005"/>
              <a:gd name="connsiteY17" fmla="*/ 6047221 h 6880261"/>
              <a:gd name="connsiteX18" fmla="*/ 222179 w 4850005"/>
              <a:gd name="connsiteY18" fmla="*/ 4991507 h 6880261"/>
              <a:gd name="connsiteX19" fmla="*/ 279 w 4850005"/>
              <a:gd name="connsiteY19" fmla="*/ 5002537 h 6880261"/>
              <a:gd name="connsiteX20" fmla="*/ 17676 w 4850005"/>
              <a:gd name="connsiteY20" fmla="*/ 22215 h 6880261"/>
              <a:gd name="connsiteX21" fmla="*/ 218463 w 4850005"/>
              <a:gd name="connsiteY21" fmla="*/ 38893 h 6880261"/>
              <a:gd name="connsiteX22" fmla="*/ 209226 w 4850005"/>
              <a:gd name="connsiteY22" fmla="*/ 1562506 h 6880261"/>
              <a:gd name="connsiteX23" fmla="*/ 1131212 w 4850005"/>
              <a:gd name="connsiteY23" fmla="*/ 1553269 h 6880261"/>
              <a:gd name="connsiteX24" fmla="*/ 1177393 w 4850005"/>
              <a:gd name="connsiteY24" fmla="*/ 0 h 6880261"/>
              <a:gd name="connsiteX0" fmla="*/ 1168664 w 4841276"/>
              <a:gd name="connsiteY0" fmla="*/ 0 h 6880261"/>
              <a:gd name="connsiteX1" fmla="*/ 2084322 w 4841276"/>
              <a:gd name="connsiteY1" fmla="*/ 46182 h 6880261"/>
              <a:gd name="connsiteX2" fmla="*/ 2112032 w 4841276"/>
              <a:gd name="connsiteY2" fmla="*/ 948465 h 6880261"/>
              <a:gd name="connsiteX3" fmla="*/ 3034160 w 4841276"/>
              <a:gd name="connsiteY3" fmla="*/ 948465 h 6880261"/>
              <a:gd name="connsiteX4" fmla="*/ 3024924 w 4841276"/>
              <a:gd name="connsiteY4" fmla="*/ 1191153 h 6880261"/>
              <a:gd name="connsiteX5" fmla="*/ 4003044 w 4841276"/>
              <a:gd name="connsiteY5" fmla="*/ 1209267 h 6880261"/>
              <a:gd name="connsiteX6" fmla="*/ 3993449 w 4841276"/>
              <a:gd name="connsiteY6" fmla="*/ 22329 h 6880261"/>
              <a:gd name="connsiteX7" fmla="*/ 4841276 w 4841276"/>
              <a:gd name="connsiteY7" fmla="*/ 22329 h 6880261"/>
              <a:gd name="connsiteX8" fmla="*/ 4795101 w 4841276"/>
              <a:gd name="connsiteY8" fmla="*/ 6880261 h 6880261"/>
              <a:gd name="connsiteX9" fmla="*/ 3957681 w 4841276"/>
              <a:gd name="connsiteY9" fmla="*/ 6862506 h 6880261"/>
              <a:gd name="connsiteX10" fmla="*/ 3939926 w 4841276"/>
              <a:gd name="connsiteY10" fmla="*/ 5421436 h 6880261"/>
              <a:gd name="connsiteX11" fmla="*/ 2998751 w 4841276"/>
              <a:gd name="connsiteY11" fmla="*/ 5403681 h 6880261"/>
              <a:gd name="connsiteX12" fmla="*/ 2998751 w 4841276"/>
              <a:gd name="connsiteY12" fmla="*/ 6056098 h 6880261"/>
              <a:gd name="connsiteX13" fmla="*/ 2093345 w 4841276"/>
              <a:gd name="connsiteY13" fmla="*/ 6064976 h 6880261"/>
              <a:gd name="connsiteX14" fmla="*/ 2102223 w 4841276"/>
              <a:gd name="connsiteY14" fmla="*/ 6880261 h 6880261"/>
              <a:gd name="connsiteX15" fmla="*/ 1159428 w 4841276"/>
              <a:gd name="connsiteY15" fmla="*/ 6862506 h 6880261"/>
              <a:gd name="connsiteX16" fmla="*/ 1168305 w 4841276"/>
              <a:gd name="connsiteY16" fmla="*/ 6047221 h 6880261"/>
              <a:gd name="connsiteX17" fmla="*/ 204573 w 4841276"/>
              <a:gd name="connsiteY17" fmla="*/ 6047221 h 6880261"/>
              <a:gd name="connsiteX18" fmla="*/ 213450 w 4841276"/>
              <a:gd name="connsiteY18" fmla="*/ 4991507 h 6880261"/>
              <a:gd name="connsiteX19" fmla="*/ 428 w 4841276"/>
              <a:gd name="connsiteY19" fmla="*/ 4975904 h 6880261"/>
              <a:gd name="connsiteX20" fmla="*/ 8947 w 4841276"/>
              <a:gd name="connsiteY20" fmla="*/ 22215 h 6880261"/>
              <a:gd name="connsiteX21" fmla="*/ 209734 w 4841276"/>
              <a:gd name="connsiteY21" fmla="*/ 38893 h 6880261"/>
              <a:gd name="connsiteX22" fmla="*/ 200497 w 4841276"/>
              <a:gd name="connsiteY22" fmla="*/ 1562506 h 6880261"/>
              <a:gd name="connsiteX23" fmla="*/ 1122483 w 4841276"/>
              <a:gd name="connsiteY23" fmla="*/ 1553269 h 6880261"/>
              <a:gd name="connsiteX24" fmla="*/ 1168664 w 4841276"/>
              <a:gd name="connsiteY24" fmla="*/ 0 h 6880261"/>
              <a:gd name="connsiteX0" fmla="*/ 1168664 w 4841276"/>
              <a:gd name="connsiteY0" fmla="*/ 0 h 6880261"/>
              <a:gd name="connsiteX1" fmla="*/ 2084322 w 4841276"/>
              <a:gd name="connsiteY1" fmla="*/ 46182 h 6880261"/>
              <a:gd name="connsiteX2" fmla="*/ 2112032 w 4841276"/>
              <a:gd name="connsiteY2" fmla="*/ 948465 h 6880261"/>
              <a:gd name="connsiteX3" fmla="*/ 3034160 w 4841276"/>
              <a:gd name="connsiteY3" fmla="*/ 948465 h 6880261"/>
              <a:gd name="connsiteX4" fmla="*/ 3024924 w 4841276"/>
              <a:gd name="connsiteY4" fmla="*/ 1191153 h 6880261"/>
              <a:gd name="connsiteX5" fmla="*/ 4003044 w 4841276"/>
              <a:gd name="connsiteY5" fmla="*/ 1209267 h 6880261"/>
              <a:gd name="connsiteX6" fmla="*/ 3993449 w 4841276"/>
              <a:gd name="connsiteY6" fmla="*/ 22329 h 6880261"/>
              <a:gd name="connsiteX7" fmla="*/ 4841276 w 4841276"/>
              <a:gd name="connsiteY7" fmla="*/ 22329 h 6880261"/>
              <a:gd name="connsiteX8" fmla="*/ 4795101 w 4841276"/>
              <a:gd name="connsiteY8" fmla="*/ 6880261 h 6880261"/>
              <a:gd name="connsiteX9" fmla="*/ 3957681 w 4841276"/>
              <a:gd name="connsiteY9" fmla="*/ 6862506 h 6880261"/>
              <a:gd name="connsiteX10" fmla="*/ 3939926 w 4841276"/>
              <a:gd name="connsiteY10" fmla="*/ 5421436 h 6880261"/>
              <a:gd name="connsiteX11" fmla="*/ 2998751 w 4841276"/>
              <a:gd name="connsiteY11" fmla="*/ 5403681 h 6880261"/>
              <a:gd name="connsiteX12" fmla="*/ 2998751 w 4841276"/>
              <a:gd name="connsiteY12" fmla="*/ 6056098 h 6880261"/>
              <a:gd name="connsiteX13" fmla="*/ 2093345 w 4841276"/>
              <a:gd name="connsiteY13" fmla="*/ 6064976 h 6880261"/>
              <a:gd name="connsiteX14" fmla="*/ 2102223 w 4841276"/>
              <a:gd name="connsiteY14" fmla="*/ 6880261 h 6880261"/>
              <a:gd name="connsiteX15" fmla="*/ 1159428 w 4841276"/>
              <a:gd name="connsiteY15" fmla="*/ 6862506 h 6880261"/>
              <a:gd name="connsiteX16" fmla="*/ 1168305 w 4841276"/>
              <a:gd name="connsiteY16" fmla="*/ 6047221 h 6880261"/>
              <a:gd name="connsiteX17" fmla="*/ 204573 w 4841276"/>
              <a:gd name="connsiteY17" fmla="*/ 6047221 h 6880261"/>
              <a:gd name="connsiteX18" fmla="*/ 213450 w 4841276"/>
              <a:gd name="connsiteY18" fmla="*/ 4991507 h 6880261"/>
              <a:gd name="connsiteX19" fmla="*/ 428 w 4841276"/>
              <a:gd name="connsiteY19" fmla="*/ 4975904 h 6880261"/>
              <a:gd name="connsiteX20" fmla="*/ 8947 w 4841276"/>
              <a:gd name="connsiteY20" fmla="*/ 22215 h 6880261"/>
              <a:gd name="connsiteX21" fmla="*/ 209734 w 4841276"/>
              <a:gd name="connsiteY21" fmla="*/ 38893 h 6880261"/>
              <a:gd name="connsiteX22" fmla="*/ 200497 w 4841276"/>
              <a:gd name="connsiteY22" fmla="*/ 1562506 h 6880261"/>
              <a:gd name="connsiteX23" fmla="*/ 1122483 w 4841276"/>
              <a:gd name="connsiteY23" fmla="*/ 1579902 h 6880261"/>
              <a:gd name="connsiteX24" fmla="*/ 1168664 w 4841276"/>
              <a:gd name="connsiteY24" fmla="*/ 0 h 6880261"/>
              <a:gd name="connsiteX0" fmla="*/ 1168664 w 4841276"/>
              <a:gd name="connsiteY0" fmla="*/ 0 h 6880261"/>
              <a:gd name="connsiteX1" fmla="*/ 2084322 w 4841276"/>
              <a:gd name="connsiteY1" fmla="*/ 46182 h 6880261"/>
              <a:gd name="connsiteX2" fmla="*/ 2112032 w 4841276"/>
              <a:gd name="connsiteY2" fmla="*/ 948465 h 6880261"/>
              <a:gd name="connsiteX3" fmla="*/ 3034160 w 4841276"/>
              <a:gd name="connsiteY3" fmla="*/ 948465 h 6880261"/>
              <a:gd name="connsiteX4" fmla="*/ 3024924 w 4841276"/>
              <a:gd name="connsiteY4" fmla="*/ 1191153 h 6880261"/>
              <a:gd name="connsiteX5" fmla="*/ 4003044 w 4841276"/>
              <a:gd name="connsiteY5" fmla="*/ 1209267 h 6880261"/>
              <a:gd name="connsiteX6" fmla="*/ 3993449 w 4841276"/>
              <a:gd name="connsiteY6" fmla="*/ 22329 h 6880261"/>
              <a:gd name="connsiteX7" fmla="*/ 4841276 w 4841276"/>
              <a:gd name="connsiteY7" fmla="*/ 22329 h 6880261"/>
              <a:gd name="connsiteX8" fmla="*/ 4795101 w 4841276"/>
              <a:gd name="connsiteY8" fmla="*/ 6880261 h 6880261"/>
              <a:gd name="connsiteX9" fmla="*/ 3957681 w 4841276"/>
              <a:gd name="connsiteY9" fmla="*/ 6862506 h 6880261"/>
              <a:gd name="connsiteX10" fmla="*/ 3939926 w 4841276"/>
              <a:gd name="connsiteY10" fmla="*/ 5421436 h 6880261"/>
              <a:gd name="connsiteX11" fmla="*/ 2998751 w 4841276"/>
              <a:gd name="connsiteY11" fmla="*/ 5403681 h 6880261"/>
              <a:gd name="connsiteX12" fmla="*/ 2998751 w 4841276"/>
              <a:gd name="connsiteY12" fmla="*/ 6056098 h 6880261"/>
              <a:gd name="connsiteX13" fmla="*/ 2093345 w 4841276"/>
              <a:gd name="connsiteY13" fmla="*/ 6064976 h 6880261"/>
              <a:gd name="connsiteX14" fmla="*/ 2102223 w 4841276"/>
              <a:gd name="connsiteY14" fmla="*/ 6880261 h 6880261"/>
              <a:gd name="connsiteX15" fmla="*/ 1159428 w 4841276"/>
              <a:gd name="connsiteY15" fmla="*/ 6862506 h 6880261"/>
              <a:gd name="connsiteX16" fmla="*/ 1168305 w 4841276"/>
              <a:gd name="connsiteY16" fmla="*/ 6047221 h 6880261"/>
              <a:gd name="connsiteX17" fmla="*/ 204573 w 4841276"/>
              <a:gd name="connsiteY17" fmla="*/ 6047221 h 6880261"/>
              <a:gd name="connsiteX18" fmla="*/ 213450 w 4841276"/>
              <a:gd name="connsiteY18" fmla="*/ 4991507 h 6880261"/>
              <a:gd name="connsiteX19" fmla="*/ 428 w 4841276"/>
              <a:gd name="connsiteY19" fmla="*/ 4975904 h 6880261"/>
              <a:gd name="connsiteX20" fmla="*/ 8947 w 4841276"/>
              <a:gd name="connsiteY20" fmla="*/ 22215 h 6880261"/>
              <a:gd name="connsiteX21" fmla="*/ 209734 w 4841276"/>
              <a:gd name="connsiteY21" fmla="*/ 38893 h 6880261"/>
              <a:gd name="connsiteX22" fmla="*/ 200497 w 4841276"/>
              <a:gd name="connsiteY22" fmla="*/ 1562506 h 6880261"/>
              <a:gd name="connsiteX23" fmla="*/ 1175749 w 4841276"/>
              <a:gd name="connsiteY23" fmla="*/ 1571024 h 6880261"/>
              <a:gd name="connsiteX24" fmla="*/ 1168664 w 4841276"/>
              <a:gd name="connsiteY24" fmla="*/ 0 h 6880261"/>
              <a:gd name="connsiteX0" fmla="*/ 1168664 w 4841276"/>
              <a:gd name="connsiteY0" fmla="*/ 0 h 6880261"/>
              <a:gd name="connsiteX1" fmla="*/ 2084322 w 4841276"/>
              <a:gd name="connsiteY1" fmla="*/ 46182 h 6880261"/>
              <a:gd name="connsiteX2" fmla="*/ 2112032 w 4841276"/>
              <a:gd name="connsiteY2" fmla="*/ 948465 h 6880261"/>
              <a:gd name="connsiteX3" fmla="*/ 3034160 w 4841276"/>
              <a:gd name="connsiteY3" fmla="*/ 948465 h 6880261"/>
              <a:gd name="connsiteX4" fmla="*/ 3024924 w 4841276"/>
              <a:gd name="connsiteY4" fmla="*/ 1191153 h 6880261"/>
              <a:gd name="connsiteX5" fmla="*/ 4003044 w 4841276"/>
              <a:gd name="connsiteY5" fmla="*/ 1209267 h 6880261"/>
              <a:gd name="connsiteX6" fmla="*/ 3993449 w 4841276"/>
              <a:gd name="connsiteY6" fmla="*/ 22329 h 6880261"/>
              <a:gd name="connsiteX7" fmla="*/ 4841276 w 4841276"/>
              <a:gd name="connsiteY7" fmla="*/ 22329 h 6880261"/>
              <a:gd name="connsiteX8" fmla="*/ 4795101 w 4841276"/>
              <a:gd name="connsiteY8" fmla="*/ 6880261 h 6880261"/>
              <a:gd name="connsiteX9" fmla="*/ 3957681 w 4841276"/>
              <a:gd name="connsiteY9" fmla="*/ 6862506 h 6880261"/>
              <a:gd name="connsiteX10" fmla="*/ 3939926 w 4841276"/>
              <a:gd name="connsiteY10" fmla="*/ 5421436 h 6880261"/>
              <a:gd name="connsiteX11" fmla="*/ 2998751 w 4841276"/>
              <a:gd name="connsiteY11" fmla="*/ 5403681 h 6880261"/>
              <a:gd name="connsiteX12" fmla="*/ 2998751 w 4841276"/>
              <a:gd name="connsiteY12" fmla="*/ 6056098 h 6880261"/>
              <a:gd name="connsiteX13" fmla="*/ 2093345 w 4841276"/>
              <a:gd name="connsiteY13" fmla="*/ 6064976 h 6880261"/>
              <a:gd name="connsiteX14" fmla="*/ 2102223 w 4841276"/>
              <a:gd name="connsiteY14" fmla="*/ 6880261 h 6880261"/>
              <a:gd name="connsiteX15" fmla="*/ 1159428 w 4841276"/>
              <a:gd name="connsiteY15" fmla="*/ 6862506 h 6880261"/>
              <a:gd name="connsiteX16" fmla="*/ 1168305 w 4841276"/>
              <a:gd name="connsiteY16" fmla="*/ 6047221 h 6880261"/>
              <a:gd name="connsiteX17" fmla="*/ 204573 w 4841276"/>
              <a:gd name="connsiteY17" fmla="*/ 6047221 h 6880261"/>
              <a:gd name="connsiteX18" fmla="*/ 213450 w 4841276"/>
              <a:gd name="connsiteY18" fmla="*/ 4991507 h 6880261"/>
              <a:gd name="connsiteX19" fmla="*/ 428 w 4841276"/>
              <a:gd name="connsiteY19" fmla="*/ 4975904 h 6880261"/>
              <a:gd name="connsiteX20" fmla="*/ 8947 w 4841276"/>
              <a:gd name="connsiteY20" fmla="*/ 22215 h 6880261"/>
              <a:gd name="connsiteX21" fmla="*/ 209734 w 4841276"/>
              <a:gd name="connsiteY21" fmla="*/ 38893 h 6880261"/>
              <a:gd name="connsiteX22" fmla="*/ 209375 w 4841276"/>
              <a:gd name="connsiteY22" fmla="*/ 1544751 h 6880261"/>
              <a:gd name="connsiteX23" fmla="*/ 1175749 w 4841276"/>
              <a:gd name="connsiteY23" fmla="*/ 1571024 h 6880261"/>
              <a:gd name="connsiteX24" fmla="*/ 1168664 w 4841276"/>
              <a:gd name="connsiteY24" fmla="*/ 0 h 6880261"/>
              <a:gd name="connsiteX0" fmla="*/ 1168664 w 4841276"/>
              <a:gd name="connsiteY0" fmla="*/ 0 h 6880261"/>
              <a:gd name="connsiteX1" fmla="*/ 2084322 w 4841276"/>
              <a:gd name="connsiteY1" fmla="*/ 46182 h 6880261"/>
              <a:gd name="connsiteX2" fmla="*/ 2112032 w 4841276"/>
              <a:gd name="connsiteY2" fmla="*/ 948465 h 6880261"/>
              <a:gd name="connsiteX3" fmla="*/ 3034160 w 4841276"/>
              <a:gd name="connsiteY3" fmla="*/ 948465 h 6880261"/>
              <a:gd name="connsiteX4" fmla="*/ 3024924 w 4841276"/>
              <a:gd name="connsiteY4" fmla="*/ 1191153 h 6880261"/>
              <a:gd name="connsiteX5" fmla="*/ 4003044 w 4841276"/>
              <a:gd name="connsiteY5" fmla="*/ 1209267 h 6880261"/>
              <a:gd name="connsiteX6" fmla="*/ 3993449 w 4841276"/>
              <a:gd name="connsiteY6" fmla="*/ 22329 h 6880261"/>
              <a:gd name="connsiteX7" fmla="*/ 4841276 w 4841276"/>
              <a:gd name="connsiteY7" fmla="*/ 22329 h 6880261"/>
              <a:gd name="connsiteX8" fmla="*/ 4795101 w 4841276"/>
              <a:gd name="connsiteY8" fmla="*/ 6880261 h 6880261"/>
              <a:gd name="connsiteX9" fmla="*/ 3957681 w 4841276"/>
              <a:gd name="connsiteY9" fmla="*/ 6862506 h 6880261"/>
              <a:gd name="connsiteX10" fmla="*/ 3939926 w 4841276"/>
              <a:gd name="connsiteY10" fmla="*/ 5421436 h 6880261"/>
              <a:gd name="connsiteX11" fmla="*/ 2998751 w 4841276"/>
              <a:gd name="connsiteY11" fmla="*/ 5403681 h 6880261"/>
              <a:gd name="connsiteX12" fmla="*/ 2998751 w 4841276"/>
              <a:gd name="connsiteY12" fmla="*/ 6056098 h 6880261"/>
              <a:gd name="connsiteX13" fmla="*/ 2093345 w 4841276"/>
              <a:gd name="connsiteY13" fmla="*/ 6064976 h 6880261"/>
              <a:gd name="connsiteX14" fmla="*/ 2102223 w 4841276"/>
              <a:gd name="connsiteY14" fmla="*/ 6880261 h 6880261"/>
              <a:gd name="connsiteX15" fmla="*/ 1159428 w 4841276"/>
              <a:gd name="connsiteY15" fmla="*/ 6862506 h 6880261"/>
              <a:gd name="connsiteX16" fmla="*/ 1168305 w 4841276"/>
              <a:gd name="connsiteY16" fmla="*/ 6047221 h 6880261"/>
              <a:gd name="connsiteX17" fmla="*/ 204573 w 4841276"/>
              <a:gd name="connsiteY17" fmla="*/ 6047221 h 6880261"/>
              <a:gd name="connsiteX18" fmla="*/ 213450 w 4841276"/>
              <a:gd name="connsiteY18" fmla="*/ 4991507 h 6880261"/>
              <a:gd name="connsiteX19" fmla="*/ 428 w 4841276"/>
              <a:gd name="connsiteY19" fmla="*/ 4975904 h 6880261"/>
              <a:gd name="connsiteX20" fmla="*/ 8947 w 4841276"/>
              <a:gd name="connsiteY20" fmla="*/ 22215 h 6880261"/>
              <a:gd name="connsiteX21" fmla="*/ 209734 w 4841276"/>
              <a:gd name="connsiteY21" fmla="*/ 38893 h 6880261"/>
              <a:gd name="connsiteX22" fmla="*/ 209375 w 4841276"/>
              <a:gd name="connsiteY22" fmla="*/ 1544751 h 6880261"/>
              <a:gd name="connsiteX23" fmla="*/ 1157994 w 4841276"/>
              <a:gd name="connsiteY23" fmla="*/ 1553268 h 6880261"/>
              <a:gd name="connsiteX24" fmla="*/ 1168664 w 4841276"/>
              <a:gd name="connsiteY24" fmla="*/ 0 h 6880261"/>
              <a:gd name="connsiteX0" fmla="*/ 1168664 w 4841276"/>
              <a:gd name="connsiteY0" fmla="*/ 0 h 6880261"/>
              <a:gd name="connsiteX1" fmla="*/ 2084322 w 4841276"/>
              <a:gd name="connsiteY1" fmla="*/ 46182 h 6880261"/>
              <a:gd name="connsiteX2" fmla="*/ 2112032 w 4841276"/>
              <a:gd name="connsiteY2" fmla="*/ 948465 h 6880261"/>
              <a:gd name="connsiteX3" fmla="*/ 3034160 w 4841276"/>
              <a:gd name="connsiteY3" fmla="*/ 948465 h 6880261"/>
              <a:gd name="connsiteX4" fmla="*/ 3024924 w 4841276"/>
              <a:gd name="connsiteY4" fmla="*/ 1191153 h 6880261"/>
              <a:gd name="connsiteX5" fmla="*/ 4003044 w 4841276"/>
              <a:gd name="connsiteY5" fmla="*/ 1182634 h 6880261"/>
              <a:gd name="connsiteX6" fmla="*/ 3993449 w 4841276"/>
              <a:gd name="connsiteY6" fmla="*/ 22329 h 6880261"/>
              <a:gd name="connsiteX7" fmla="*/ 4841276 w 4841276"/>
              <a:gd name="connsiteY7" fmla="*/ 22329 h 6880261"/>
              <a:gd name="connsiteX8" fmla="*/ 4795101 w 4841276"/>
              <a:gd name="connsiteY8" fmla="*/ 6880261 h 6880261"/>
              <a:gd name="connsiteX9" fmla="*/ 3957681 w 4841276"/>
              <a:gd name="connsiteY9" fmla="*/ 6862506 h 6880261"/>
              <a:gd name="connsiteX10" fmla="*/ 3939926 w 4841276"/>
              <a:gd name="connsiteY10" fmla="*/ 5421436 h 6880261"/>
              <a:gd name="connsiteX11" fmla="*/ 2998751 w 4841276"/>
              <a:gd name="connsiteY11" fmla="*/ 5403681 h 6880261"/>
              <a:gd name="connsiteX12" fmla="*/ 2998751 w 4841276"/>
              <a:gd name="connsiteY12" fmla="*/ 6056098 h 6880261"/>
              <a:gd name="connsiteX13" fmla="*/ 2093345 w 4841276"/>
              <a:gd name="connsiteY13" fmla="*/ 6064976 h 6880261"/>
              <a:gd name="connsiteX14" fmla="*/ 2102223 w 4841276"/>
              <a:gd name="connsiteY14" fmla="*/ 6880261 h 6880261"/>
              <a:gd name="connsiteX15" fmla="*/ 1159428 w 4841276"/>
              <a:gd name="connsiteY15" fmla="*/ 6862506 h 6880261"/>
              <a:gd name="connsiteX16" fmla="*/ 1168305 w 4841276"/>
              <a:gd name="connsiteY16" fmla="*/ 6047221 h 6880261"/>
              <a:gd name="connsiteX17" fmla="*/ 204573 w 4841276"/>
              <a:gd name="connsiteY17" fmla="*/ 6047221 h 6880261"/>
              <a:gd name="connsiteX18" fmla="*/ 213450 w 4841276"/>
              <a:gd name="connsiteY18" fmla="*/ 4991507 h 6880261"/>
              <a:gd name="connsiteX19" fmla="*/ 428 w 4841276"/>
              <a:gd name="connsiteY19" fmla="*/ 4975904 h 6880261"/>
              <a:gd name="connsiteX20" fmla="*/ 8947 w 4841276"/>
              <a:gd name="connsiteY20" fmla="*/ 22215 h 6880261"/>
              <a:gd name="connsiteX21" fmla="*/ 209734 w 4841276"/>
              <a:gd name="connsiteY21" fmla="*/ 38893 h 6880261"/>
              <a:gd name="connsiteX22" fmla="*/ 209375 w 4841276"/>
              <a:gd name="connsiteY22" fmla="*/ 1544751 h 6880261"/>
              <a:gd name="connsiteX23" fmla="*/ 1157994 w 4841276"/>
              <a:gd name="connsiteY23" fmla="*/ 1553268 h 6880261"/>
              <a:gd name="connsiteX24" fmla="*/ 1168664 w 4841276"/>
              <a:gd name="connsiteY24" fmla="*/ 0 h 6880261"/>
              <a:gd name="connsiteX0" fmla="*/ 1177541 w 4841276"/>
              <a:gd name="connsiteY0" fmla="*/ 4418 h 6858046"/>
              <a:gd name="connsiteX1" fmla="*/ 2084322 w 4841276"/>
              <a:gd name="connsiteY1" fmla="*/ 23967 h 6858046"/>
              <a:gd name="connsiteX2" fmla="*/ 2112032 w 4841276"/>
              <a:gd name="connsiteY2" fmla="*/ 926250 h 6858046"/>
              <a:gd name="connsiteX3" fmla="*/ 3034160 w 4841276"/>
              <a:gd name="connsiteY3" fmla="*/ 926250 h 6858046"/>
              <a:gd name="connsiteX4" fmla="*/ 3024924 w 4841276"/>
              <a:gd name="connsiteY4" fmla="*/ 1168938 h 6858046"/>
              <a:gd name="connsiteX5" fmla="*/ 4003044 w 4841276"/>
              <a:gd name="connsiteY5" fmla="*/ 1160419 h 6858046"/>
              <a:gd name="connsiteX6" fmla="*/ 3993449 w 4841276"/>
              <a:gd name="connsiteY6" fmla="*/ 114 h 6858046"/>
              <a:gd name="connsiteX7" fmla="*/ 4841276 w 4841276"/>
              <a:gd name="connsiteY7" fmla="*/ 114 h 6858046"/>
              <a:gd name="connsiteX8" fmla="*/ 4795101 w 4841276"/>
              <a:gd name="connsiteY8" fmla="*/ 6858046 h 6858046"/>
              <a:gd name="connsiteX9" fmla="*/ 3957681 w 4841276"/>
              <a:gd name="connsiteY9" fmla="*/ 6840291 h 6858046"/>
              <a:gd name="connsiteX10" fmla="*/ 3939926 w 4841276"/>
              <a:gd name="connsiteY10" fmla="*/ 5399221 h 6858046"/>
              <a:gd name="connsiteX11" fmla="*/ 2998751 w 4841276"/>
              <a:gd name="connsiteY11" fmla="*/ 5381466 h 6858046"/>
              <a:gd name="connsiteX12" fmla="*/ 2998751 w 4841276"/>
              <a:gd name="connsiteY12" fmla="*/ 6033883 h 6858046"/>
              <a:gd name="connsiteX13" fmla="*/ 2093345 w 4841276"/>
              <a:gd name="connsiteY13" fmla="*/ 6042761 h 6858046"/>
              <a:gd name="connsiteX14" fmla="*/ 2102223 w 4841276"/>
              <a:gd name="connsiteY14" fmla="*/ 6858046 h 6858046"/>
              <a:gd name="connsiteX15" fmla="*/ 1159428 w 4841276"/>
              <a:gd name="connsiteY15" fmla="*/ 6840291 h 6858046"/>
              <a:gd name="connsiteX16" fmla="*/ 1168305 w 4841276"/>
              <a:gd name="connsiteY16" fmla="*/ 6025006 h 6858046"/>
              <a:gd name="connsiteX17" fmla="*/ 204573 w 4841276"/>
              <a:gd name="connsiteY17" fmla="*/ 6025006 h 6858046"/>
              <a:gd name="connsiteX18" fmla="*/ 213450 w 4841276"/>
              <a:gd name="connsiteY18" fmla="*/ 4969292 h 6858046"/>
              <a:gd name="connsiteX19" fmla="*/ 428 w 4841276"/>
              <a:gd name="connsiteY19" fmla="*/ 4953689 h 6858046"/>
              <a:gd name="connsiteX20" fmla="*/ 8947 w 4841276"/>
              <a:gd name="connsiteY20" fmla="*/ 0 h 6858046"/>
              <a:gd name="connsiteX21" fmla="*/ 209734 w 4841276"/>
              <a:gd name="connsiteY21" fmla="*/ 16678 h 6858046"/>
              <a:gd name="connsiteX22" fmla="*/ 209375 w 4841276"/>
              <a:gd name="connsiteY22" fmla="*/ 1522536 h 6858046"/>
              <a:gd name="connsiteX23" fmla="*/ 1157994 w 4841276"/>
              <a:gd name="connsiteY23" fmla="*/ 1531053 h 6858046"/>
              <a:gd name="connsiteX24" fmla="*/ 1177541 w 4841276"/>
              <a:gd name="connsiteY24" fmla="*/ 4418 h 6858046"/>
              <a:gd name="connsiteX0" fmla="*/ 1177541 w 4841276"/>
              <a:gd name="connsiteY0" fmla="*/ 7084 h 6860712"/>
              <a:gd name="connsiteX1" fmla="*/ 2084322 w 4841276"/>
              <a:gd name="connsiteY1" fmla="*/ 0 h 6860712"/>
              <a:gd name="connsiteX2" fmla="*/ 2112032 w 4841276"/>
              <a:gd name="connsiteY2" fmla="*/ 928916 h 6860712"/>
              <a:gd name="connsiteX3" fmla="*/ 3034160 w 4841276"/>
              <a:gd name="connsiteY3" fmla="*/ 928916 h 6860712"/>
              <a:gd name="connsiteX4" fmla="*/ 3024924 w 4841276"/>
              <a:gd name="connsiteY4" fmla="*/ 1171604 h 6860712"/>
              <a:gd name="connsiteX5" fmla="*/ 4003044 w 4841276"/>
              <a:gd name="connsiteY5" fmla="*/ 1163085 h 6860712"/>
              <a:gd name="connsiteX6" fmla="*/ 3993449 w 4841276"/>
              <a:gd name="connsiteY6" fmla="*/ 2780 h 6860712"/>
              <a:gd name="connsiteX7" fmla="*/ 4841276 w 4841276"/>
              <a:gd name="connsiteY7" fmla="*/ 2780 h 6860712"/>
              <a:gd name="connsiteX8" fmla="*/ 4795101 w 4841276"/>
              <a:gd name="connsiteY8" fmla="*/ 6860712 h 6860712"/>
              <a:gd name="connsiteX9" fmla="*/ 3957681 w 4841276"/>
              <a:gd name="connsiteY9" fmla="*/ 6842957 h 6860712"/>
              <a:gd name="connsiteX10" fmla="*/ 3939926 w 4841276"/>
              <a:gd name="connsiteY10" fmla="*/ 5401887 h 6860712"/>
              <a:gd name="connsiteX11" fmla="*/ 2998751 w 4841276"/>
              <a:gd name="connsiteY11" fmla="*/ 5384132 h 6860712"/>
              <a:gd name="connsiteX12" fmla="*/ 2998751 w 4841276"/>
              <a:gd name="connsiteY12" fmla="*/ 6036549 h 6860712"/>
              <a:gd name="connsiteX13" fmla="*/ 2093345 w 4841276"/>
              <a:gd name="connsiteY13" fmla="*/ 6045427 h 6860712"/>
              <a:gd name="connsiteX14" fmla="*/ 2102223 w 4841276"/>
              <a:gd name="connsiteY14" fmla="*/ 6860712 h 6860712"/>
              <a:gd name="connsiteX15" fmla="*/ 1159428 w 4841276"/>
              <a:gd name="connsiteY15" fmla="*/ 6842957 h 6860712"/>
              <a:gd name="connsiteX16" fmla="*/ 1168305 w 4841276"/>
              <a:gd name="connsiteY16" fmla="*/ 6027672 h 6860712"/>
              <a:gd name="connsiteX17" fmla="*/ 204573 w 4841276"/>
              <a:gd name="connsiteY17" fmla="*/ 6027672 h 6860712"/>
              <a:gd name="connsiteX18" fmla="*/ 213450 w 4841276"/>
              <a:gd name="connsiteY18" fmla="*/ 4971958 h 6860712"/>
              <a:gd name="connsiteX19" fmla="*/ 428 w 4841276"/>
              <a:gd name="connsiteY19" fmla="*/ 4956355 h 6860712"/>
              <a:gd name="connsiteX20" fmla="*/ 8947 w 4841276"/>
              <a:gd name="connsiteY20" fmla="*/ 2666 h 6860712"/>
              <a:gd name="connsiteX21" fmla="*/ 209734 w 4841276"/>
              <a:gd name="connsiteY21" fmla="*/ 19344 h 6860712"/>
              <a:gd name="connsiteX22" fmla="*/ 209375 w 4841276"/>
              <a:gd name="connsiteY22" fmla="*/ 1525202 h 6860712"/>
              <a:gd name="connsiteX23" fmla="*/ 1157994 w 4841276"/>
              <a:gd name="connsiteY23" fmla="*/ 1533719 h 6860712"/>
              <a:gd name="connsiteX24" fmla="*/ 1177541 w 4841276"/>
              <a:gd name="connsiteY24" fmla="*/ 7084 h 6860712"/>
              <a:gd name="connsiteX0" fmla="*/ 1177541 w 4920027"/>
              <a:gd name="connsiteY0" fmla="*/ 7084 h 6860712"/>
              <a:gd name="connsiteX1" fmla="*/ 2084322 w 4920027"/>
              <a:gd name="connsiteY1" fmla="*/ 0 h 6860712"/>
              <a:gd name="connsiteX2" fmla="*/ 2112032 w 4920027"/>
              <a:gd name="connsiteY2" fmla="*/ 928916 h 6860712"/>
              <a:gd name="connsiteX3" fmla="*/ 3034160 w 4920027"/>
              <a:gd name="connsiteY3" fmla="*/ 928916 h 6860712"/>
              <a:gd name="connsiteX4" fmla="*/ 3024924 w 4920027"/>
              <a:gd name="connsiteY4" fmla="*/ 1171604 h 6860712"/>
              <a:gd name="connsiteX5" fmla="*/ 4003044 w 4920027"/>
              <a:gd name="connsiteY5" fmla="*/ 1163085 h 6860712"/>
              <a:gd name="connsiteX6" fmla="*/ 3993449 w 4920027"/>
              <a:gd name="connsiteY6" fmla="*/ 2780 h 6860712"/>
              <a:gd name="connsiteX7" fmla="*/ 4841276 w 4920027"/>
              <a:gd name="connsiteY7" fmla="*/ 2780 h 6860712"/>
              <a:gd name="connsiteX8" fmla="*/ 4919375 w 4920027"/>
              <a:gd name="connsiteY8" fmla="*/ 4816062 h 6860712"/>
              <a:gd name="connsiteX9" fmla="*/ 4795101 w 4920027"/>
              <a:gd name="connsiteY9" fmla="*/ 6860712 h 6860712"/>
              <a:gd name="connsiteX10" fmla="*/ 3957681 w 4920027"/>
              <a:gd name="connsiteY10" fmla="*/ 6842957 h 6860712"/>
              <a:gd name="connsiteX11" fmla="*/ 3939926 w 4920027"/>
              <a:gd name="connsiteY11" fmla="*/ 5401887 h 6860712"/>
              <a:gd name="connsiteX12" fmla="*/ 2998751 w 4920027"/>
              <a:gd name="connsiteY12" fmla="*/ 5384132 h 6860712"/>
              <a:gd name="connsiteX13" fmla="*/ 2998751 w 4920027"/>
              <a:gd name="connsiteY13" fmla="*/ 6036549 h 6860712"/>
              <a:gd name="connsiteX14" fmla="*/ 2093345 w 4920027"/>
              <a:gd name="connsiteY14" fmla="*/ 6045427 h 6860712"/>
              <a:gd name="connsiteX15" fmla="*/ 2102223 w 4920027"/>
              <a:gd name="connsiteY15" fmla="*/ 6860712 h 6860712"/>
              <a:gd name="connsiteX16" fmla="*/ 1159428 w 4920027"/>
              <a:gd name="connsiteY16" fmla="*/ 6842957 h 6860712"/>
              <a:gd name="connsiteX17" fmla="*/ 1168305 w 4920027"/>
              <a:gd name="connsiteY17" fmla="*/ 6027672 h 6860712"/>
              <a:gd name="connsiteX18" fmla="*/ 204573 w 4920027"/>
              <a:gd name="connsiteY18" fmla="*/ 6027672 h 6860712"/>
              <a:gd name="connsiteX19" fmla="*/ 213450 w 4920027"/>
              <a:gd name="connsiteY19" fmla="*/ 4971958 h 6860712"/>
              <a:gd name="connsiteX20" fmla="*/ 428 w 4920027"/>
              <a:gd name="connsiteY20" fmla="*/ 4956355 h 6860712"/>
              <a:gd name="connsiteX21" fmla="*/ 8947 w 4920027"/>
              <a:gd name="connsiteY21" fmla="*/ 2666 h 6860712"/>
              <a:gd name="connsiteX22" fmla="*/ 209734 w 4920027"/>
              <a:gd name="connsiteY22" fmla="*/ 19344 h 6860712"/>
              <a:gd name="connsiteX23" fmla="*/ 209375 w 4920027"/>
              <a:gd name="connsiteY23" fmla="*/ 1525202 h 6860712"/>
              <a:gd name="connsiteX24" fmla="*/ 1157994 w 4920027"/>
              <a:gd name="connsiteY24" fmla="*/ 1533719 h 6860712"/>
              <a:gd name="connsiteX25" fmla="*/ 1177541 w 4920027"/>
              <a:gd name="connsiteY25" fmla="*/ 7084 h 6860712"/>
              <a:gd name="connsiteX0" fmla="*/ 1177541 w 4925566"/>
              <a:gd name="connsiteY0" fmla="*/ 7084 h 6860712"/>
              <a:gd name="connsiteX1" fmla="*/ 2084322 w 4925566"/>
              <a:gd name="connsiteY1" fmla="*/ 0 h 6860712"/>
              <a:gd name="connsiteX2" fmla="*/ 2112032 w 4925566"/>
              <a:gd name="connsiteY2" fmla="*/ 928916 h 6860712"/>
              <a:gd name="connsiteX3" fmla="*/ 3034160 w 4925566"/>
              <a:gd name="connsiteY3" fmla="*/ 928916 h 6860712"/>
              <a:gd name="connsiteX4" fmla="*/ 3024924 w 4925566"/>
              <a:gd name="connsiteY4" fmla="*/ 1171604 h 6860712"/>
              <a:gd name="connsiteX5" fmla="*/ 4003044 w 4925566"/>
              <a:gd name="connsiteY5" fmla="*/ 1163085 h 6860712"/>
              <a:gd name="connsiteX6" fmla="*/ 3993449 w 4925566"/>
              <a:gd name="connsiteY6" fmla="*/ 2780 h 6860712"/>
              <a:gd name="connsiteX7" fmla="*/ 4841276 w 4925566"/>
              <a:gd name="connsiteY7" fmla="*/ 2780 h 6860712"/>
              <a:gd name="connsiteX8" fmla="*/ 4795101 w 4925566"/>
              <a:gd name="connsiteY8" fmla="*/ 6860712 h 6860712"/>
              <a:gd name="connsiteX9" fmla="*/ 3957681 w 4925566"/>
              <a:gd name="connsiteY9" fmla="*/ 6842957 h 6860712"/>
              <a:gd name="connsiteX10" fmla="*/ 3939926 w 4925566"/>
              <a:gd name="connsiteY10" fmla="*/ 5401887 h 6860712"/>
              <a:gd name="connsiteX11" fmla="*/ 2998751 w 4925566"/>
              <a:gd name="connsiteY11" fmla="*/ 5384132 h 6860712"/>
              <a:gd name="connsiteX12" fmla="*/ 2998751 w 4925566"/>
              <a:gd name="connsiteY12" fmla="*/ 6036549 h 6860712"/>
              <a:gd name="connsiteX13" fmla="*/ 2093345 w 4925566"/>
              <a:gd name="connsiteY13" fmla="*/ 6045427 h 6860712"/>
              <a:gd name="connsiteX14" fmla="*/ 2102223 w 4925566"/>
              <a:gd name="connsiteY14" fmla="*/ 6860712 h 6860712"/>
              <a:gd name="connsiteX15" fmla="*/ 1159428 w 4925566"/>
              <a:gd name="connsiteY15" fmla="*/ 6842957 h 6860712"/>
              <a:gd name="connsiteX16" fmla="*/ 1168305 w 4925566"/>
              <a:gd name="connsiteY16" fmla="*/ 6027672 h 6860712"/>
              <a:gd name="connsiteX17" fmla="*/ 204573 w 4925566"/>
              <a:gd name="connsiteY17" fmla="*/ 6027672 h 6860712"/>
              <a:gd name="connsiteX18" fmla="*/ 213450 w 4925566"/>
              <a:gd name="connsiteY18" fmla="*/ 4971958 h 6860712"/>
              <a:gd name="connsiteX19" fmla="*/ 428 w 4925566"/>
              <a:gd name="connsiteY19" fmla="*/ 4956355 h 6860712"/>
              <a:gd name="connsiteX20" fmla="*/ 8947 w 4925566"/>
              <a:gd name="connsiteY20" fmla="*/ 2666 h 6860712"/>
              <a:gd name="connsiteX21" fmla="*/ 209734 w 4925566"/>
              <a:gd name="connsiteY21" fmla="*/ 19344 h 6860712"/>
              <a:gd name="connsiteX22" fmla="*/ 209375 w 4925566"/>
              <a:gd name="connsiteY22" fmla="*/ 1525202 h 6860712"/>
              <a:gd name="connsiteX23" fmla="*/ 1157994 w 4925566"/>
              <a:gd name="connsiteY23" fmla="*/ 1533719 h 6860712"/>
              <a:gd name="connsiteX24" fmla="*/ 1177541 w 4925566"/>
              <a:gd name="connsiteY24" fmla="*/ 7084 h 6860712"/>
              <a:gd name="connsiteX0" fmla="*/ 1177541 w 4894476"/>
              <a:gd name="connsiteY0" fmla="*/ 7084 h 6860712"/>
              <a:gd name="connsiteX1" fmla="*/ 2084322 w 4894476"/>
              <a:gd name="connsiteY1" fmla="*/ 0 h 6860712"/>
              <a:gd name="connsiteX2" fmla="*/ 2112032 w 4894476"/>
              <a:gd name="connsiteY2" fmla="*/ 928916 h 6860712"/>
              <a:gd name="connsiteX3" fmla="*/ 3034160 w 4894476"/>
              <a:gd name="connsiteY3" fmla="*/ 928916 h 6860712"/>
              <a:gd name="connsiteX4" fmla="*/ 3024924 w 4894476"/>
              <a:gd name="connsiteY4" fmla="*/ 1171604 h 6860712"/>
              <a:gd name="connsiteX5" fmla="*/ 4003044 w 4894476"/>
              <a:gd name="connsiteY5" fmla="*/ 1163085 h 6860712"/>
              <a:gd name="connsiteX6" fmla="*/ 3993449 w 4894476"/>
              <a:gd name="connsiteY6" fmla="*/ 2780 h 6860712"/>
              <a:gd name="connsiteX7" fmla="*/ 4841276 w 4894476"/>
              <a:gd name="connsiteY7" fmla="*/ 2780 h 6860712"/>
              <a:gd name="connsiteX8" fmla="*/ 4777331 w 4894476"/>
              <a:gd name="connsiteY8" fmla="*/ 4869328 h 6860712"/>
              <a:gd name="connsiteX9" fmla="*/ 4795101 w 4894476"/>
              <a:gd name="connsiteY9" fmla="*/ 6860712 h 6860712"/>
              <a:gd name="connsiteX10" fmla="*/ 3957681 w 4894476"/>
              <a:gd name="connsiteY10" fmla="*/ 6842957 h 6860712"/>
              <a:gd name="connsiteX11" fmla="*/ 3939926 w 4894476"/>
              <a:gd name="connsiteY11" fmla="*/ 5401887 h 6860712"/>
              <a:gd name="connsiteX12" fmla="*/ 2998751 w 4894476"/>
              <a:gd name="connsiteY12" fmla="*/ 5384132 h 6860712"/>
              <a:gd name="connsiteX13" fmla="*/ 2998751 w 4894476"/>
              <a:gd name="connsiteY13" fmla="*/ 6036549 h 6860712"/>
              <a:gd name="connsiteX14" fmla="*/ 2093345 w 4894476"/>
              <a:gd name="connsiteY14" fmla="*/ 6045427 h 6860712"/>
              <a:gd name="connsiteX15" fmla="*/ 2102223 w 4894476"/>
              <a:gd name="connsiteY15" fmla="*/ 6860712 h 6860712"/>
              <a:gd name="connsiteX16" fmla="*/ 1159428 w 4894476"/>
              <a:gd name="connsiteY16" fmla="*/ 6842957 h 6860712"/>
              <a:gd name="connsiteX17" fmla="*/ 1168305 w 4894476"/>
              <a:gd name="connsiteY17" fmla="*/ 6027672 h 6860712"/>
              <a:gd name="connsiteX18" fmla="*/ 204573 w 4894476"/>
              <a:gd name="connsiteY18" fmla="*/ 6027672 h 6860712"/>
              <a:gd name="connsiteX19" fmla="*/ 213450 w 4894476"/>
              <a:gd name="connsiteY19" fmla="*/ 4971958 h 6860712"/>
              <a:gd name="connsiteX20" fmla="*/ 428 w 4894476"/>
              <a:gd name="connsiteY20" fmla="*/ 4956355 h 6860712"/>
              <a:gd name="connsiteX21" fmla="*/ 8947 w 4894476"/>
              <a:gd name="connsiteY21" fmla="*/ 2666 h 6860712"/>
              <a:gd name="connsiteX22" fmla="*/ 209734 w 4894476"/>
              <a:gd name="connsiteY22" fmla="*/ 19344 h 6860712"/>
              <a:gd name="connsiteX23" fmla="*/ 209375 w 4894476"/>
              <a:gd name="connsiteY23" fmla="*/ 1525202 h 6860712"/>
              <a:gd name="connsiteX24" fmla="*/ 1157994 w 4894476"/>
              <a:gd name="connsiteY24" fmla="*/ 1533719 h 6860712"/>
              <a:gd name="connsiteX25" fmla="*/ 1177541 w 4894476"/>
              <a:gd name="connsiteY25" fmla="*/ 7084 h 6860712"/>
              <a:gd name="connsiteX0" fmla="*/ 1177541 w 4925566"/>
              <a:gd name="connsiteY0" fmla="*/ 7084 h 6860712"/>
              <a:gd name="connsiteX1" fmla="*/ 2084322 w 4925566"/>
              <a:gd name="connsiteY1" fmla="*/ 0 h 6860712"/>
              <a:gd name="connsiteX2" fmla="*/ 2112032 w 4925566"/>
              <a:gd name="connsiteY2" fmla="*/ 928916 h 6860712"/>
              <a:gd name="connsiteX3" fmla="*/ 3034160 w 4925566"/>
              <a:gd name="connsiteY3" fmla="*/ 928916 h 6860712"/>
              <a:gd name="connsiteX4" fmla="*/ 3024924 w 4925566"/>
              <a:gd name="connsiteY4" fmla="*/ 1171604 h 6860712"/>
              <a:gd name="connsiteX5" fmla="*/ 4003044 w 4925566"/>
              <a:gd name="connsiteY5" fmla="*/ 1163085 h 6860712"/>
              <a:gd name="connsiteX6" fmla="*/ 3993449 w 4925566"/>
              <a:gd name="connsiteY6" fmla="*/ 2780 h 6860712"/>
              <a:gd name="connsiteX7" fmla="*/ 4841276 w 4925566"/>
              <a:gd name="connsiteY7" fmla="*/ 2780 h 6860712"/>
              <a:gd name="connsiteX8" fmla="*/ 4795101 w 4925566"/>
              <a:gd name="connsiteY8" fmla="*/ 6860712 h 6860712"/>
              <a:gd name="connsiteX9" fmla="*/ 3957681 w 4925566"/>
              <a:gd name="connsiteY9" fmla="*/ 6842957 h 6860712"/>
              <a:gd name="connsiteX10" fmla="*/ 3939926 w 4925566"/>
              <a:gd name="connsiteY10" fmla="*/ 5401887 h 6860712"/>
              <a:gd name="connsiteX11" fmla="*/ 2998751 w 4925566"/>
              <a:gd name="connsiteY11" fmla="*/ 5384132 h 6860712"/>
              <a:gd name="connsiteX12" fmla="*/ 2998751 w 4925566"/>
              <a:gd name="connsiteY12" fmla="*/ 6036549 h 6860712"/>
              <a:gd name="connsiteX13" fmla="*/ 2093345 w 4925566"/>
              <a:gd name="connsiteY13" fmla="*/ 6045427 h 6860712"/>
              <a:gd name="connsiteX14" fmla="*/ 2102223 w 4925566"/>
              <a:gd name="connsiteY14" fmla="*/ 6860712 h 6860712"/>
              <a:gd name="connsiteX15" fmla="*/ 1159428 w 4925566"/>
              <a:gd name="connsiteY15" fmla="*/ 6842957 h 6860712"/>
              <a:gd name="connsiteX16" fmla="*/ 1168305 w 4925566"/>
              <a:gd name="connsiteY16" fmla="*/ 6027672 h 6860712"/>
              <a:gd name="connsiteX17" fmla="*/ 204573 w 4925566"/>
              <a:gd name="connsiteY17" fmla="*/ 6027672 h 6860712"/>
              <a:gd name="connsiteX18" fmla="*/ 213450 w 4925566"/>
              <a:gd name="connsiteY18" fmla="*/ 4971958 h 6860712"/>
              <a:gd name="connsiteX19" fmla="*/ 428 w 4925566"/>
              <a:gd name="connsiteY19" fmla="*/ 4956355 h 6860712"/>
              <a:gd name="connsiteX20" fmla="*/ 8947 w 4925566"/>
              <a:gd name="connsiteY20" fmla="*/ 2666 h 6860712"/>
              <a:gd name="connsiteX21" fmla="*/ 209734 w 4925566"/>
              <a:gd name="connsiteY21" fmla="*/ 19344 h 6860712"/>
              <a:gd name="connsiteX22" fmla="*/ 209375 w 4925566"/>
              <a:gd name="connsiteY22" fmla="*/ 1525202 h 6860712"/>
              <a:gd name="connsiteX23" fmla="*/ 1157994 w 4925566"/>
              <a:gd name="connsiteY23" fmla="*/ 1533719 h 6860712"/>
              <a:gd name="connsiteX24" fmla="*/ 1177541 w 4925566"/>
              <a:gd name="connsiteY24" fmla="*/ 7084 h 6860712"/>
              <a:gd name="connsiteX0" fmla="*/ 1177541 w 4899258"/>
              <a:gd name="connsiteY0" fmla="*/ 7084 h 6860712"/>
              <a:gd name="connsiteX1" fmla="*/ 2084322 w 4899258"/>
              <a:gd name="connsiteY1" fmla="*/ 0 h 6860712"/>
              <a:gd name="connsiteX2" fmla="*/ 2112032 w 4899258"/>
              <a:gd name="connsiteY2" fmla="*/ 928916 h 6860712"/>
              <a:gd name="connsiteX3" fmla="*/ 3034160 w 4899258"/>
              <a:gd name="connsiteY3" fmla="*/ 928916 h 6860712"/>
              <a:gd name="connsiteX4" fmla="*/ 3024924 w 4899258"/>
              <a:gd name="connsiteY4" fmla="*/ 1171604 h 6860712"/>
              <a:gd name="connsiteX5" fmla="*/ 4003044 w 4899258"/>
              <a:gd name="connsiteY5" fmla="*/ 1163085 h 6860712"/>
              <a:gd name="connsiteX6" fmla="*/ 3993449 w 4899258"/>
              <a:gd name="connsiteY6" fmla="*/ 2780 h 6860712"/>
              <a:gd name="connsiteX7" fmla="*/ 4841276 w 4899258"/>
              <a:gd name="connsiteY7" fmla="*/ 2780 h 6860712"/>
              <a:gd name="connsiteX8" fmla="*/ 4786209 w 4899258"/>
              <a:gd name="connsiteY8" fmla="*/ 4887084 h 6860712"/>
              <a:gd name="connsiteX9" fmla="*/ 4795101 w 4899258"/>
              <a:gd name="connsiteY9" fmla="*/ 6860712 h 6860712"/>
              <a:gd name="connsiteX10" fmla="*/ 3957681 w 4899258"/>
              <a:gd name="connsiteY10" fmla="*/ 6842957 h 6860712"/>
              <a:gd name="connsiteX11" fmla="*/ 3939926 w 4899258"/>
              <a:gd name="connsiteY11" fmla="*/ 5401887 h 6860712"/>
              <a:gd name="connsiteX12" fmla="*/ 2998751 w 4899258"/>
              <a:gd name="connsiteY12" fmla="*/ 5384132 h 6860712"/>
              <a:gd name="connsiteX13" fmla="*/ 2998751 w 4899258"/>
              <a:gd name="connsiteY13" fmla="*/ 6036549 h 6860712"/>
              <a:gd name="connsiteX14" fmla="*/ 2093345 w 4899258"/>
              <a:gd name="connsiteY14" fmla="*/ 6045427 h 6860712"/>
              <a:gd name="connsiteX15" fmla="*/ 2102223 w 4899258"/>
              <a:gd name="connsiteY15" fmla="*/ 6860712 h 6860712"/>
              <a:gd name="connsiteX16" fmla="*/ 1159428 w 4899258"/>
              <a:gd name="connsiteY16" fmla="*/ 6842957 h 6860712"/>
              <a:gd name="connsiteX17" fmla="*/ 1168305 w 4899258"/>
              <a:gd name="connsiteY17" fmla="*/ 6027672 h 6860712"/>
              <a:gd name="connsiteX18" fmla="*/ 204573 w 4899258"/>
              <a:gd name="connsiteY18" fmla="*/ 6027672 h 6860712"/>
              <a:gd name="connsiteX19" fmla="*/ 213450 w 4899258"/>
              <a:gd name="connsiteY19" fmla="*/ 4971958 h 6860712"/>
              <a:gd name="connsiteX20" fmla="*/ 428 w 4899258"/>
              <a:gd name="connsiteY20" fmla="*/ 4956355 h 6860712"/>
              <a:gd name="connsiteX21" fmla="*/ 8947 w 4899258"/>
              <a:gd name="connsiteY21" fmla="*/ 2666 h 6860712"/>
              <a:gd name="connsiteX22" fmla="*/ 209734 w 4899258"/>
              <a:gd name="connsiteY22" fmla="*/ 19344 h 6860712"/>
              <a:gd name="connsiteX23" fmla="*/ 209375 w 4899258"/>
              <a:gd name="connsiteY23" fmla="*/ 1525202 h 6860712"/>
              <a:gd name="connsiteX24" fmla="*/ 1157994 w 4899258"/>
              <a:gd name="connsiteY24" fmla="*/ 1533719 h 6860712"/>
              <a:gd name="connsiteX25" fmla="*/ 1177541 w 4899258"/>
              <a:gd name="connsiteY25" fmla="*/ 7084 h 6860712"/>
              <a:gd name="connsiteX0" fmla="*/ 1177541 w 4889665"/>
              <a:gd name="connsiteY0" fmla="*/ 7084 h 6860712"/>
              <a:gd name="connsiteX1" fmla="*/ 2084322 w 4889665"/>
              <a:gd name="connsiteY1" fmla="*/ 0 h 6860712"/>
              <a:gd name="connsiteX2" fmla="*/ 2112032 w 4889665"/>
              <a:gd name="connsiteY2" fmla="*/ 928916 h 6860712"/>
              <a:gd name="connsiteX3" fmla="*/ 3034160 w 4889665"/>
              <a:gd name="connsiteY3" fmla="*/ 928916 h 6860712"/>
              <a:gd name="connsiteX4" fmla="*/ 3024924 w 4889665"/>
              <a:gd name="connsiteY4" fmla="*/ 1171604 h 6860712"/>
              <a:gd name="connsiteX5" fmla="*/ 4003044 w 4889665"/>
              <a:gd name="connsiteY5" fmla="*/ 1163085 h 6860712"/>
              <a:gd name="connsiteX6" fmla="*/ 3993449 w 4889665"/>
              <a:gd name="connsiteY6" fmla="*/ 2780 h 6860712"/>
              <a:gd name="connsiteX7" fmla="*/ 4841276 w 4889665"/>
              <a:gd name="connsiteY7" fmla="*/ 2780 h 6860712"/>
              <a:gd name="connsiteX8" fmla="*/ 4786209 w 4889665"/>
              <a:gd name="connsiteY8" fmla="*/ 4887084 h 6860712"/>
              <a:gd name="connsiteX9" fmla="*/ 4795101 w 4889665"/>
              <a:gd name="connsiteY9" fmla="*/ 6860712 h 6860712"/>
              <a:gd name="connsiteX10" fmla="*/ 3957681 w 4889665"/>
              <a:gd name="connsiteY10" fmla="*/ 6842957 h 6860712"/>
              <a:gd name="connsiteX11" fmla="*/ 3939926 w 4889665"/>
              <a:gd name="connsiteY11" fmla="*/ 5401887 h 6860712"/>
              <a:gd name="connsiteX12" fmla="*/ 2998751 w 4889665"/>
              <a:gd name="connsiteY12" fmla="*/ 5384132 h 6860712"/>
              <a:gd name="connsiteX13" fmla="*/ 2998751 w 4889665"/>
              <a:gd name="connsiteY13" fmla="*/ 6036549 h 6860712"/>
              <a:gd name="connsiteX14" fmla="*/ 2093345 w 4889665"/>
              <a:gd name="connsiteY14" fmla="*/ 6045427 h 6860712"/>
              <a:gd name="connsiteX15" fmla="*/ 2102223 w 4889665"/>
              <a:gd name="connsiteY15" fmla="*/ 6860712 h 6860712"/>
              <a:gd name="connsiteX16" fmla="*/ 1159428 w 4889665"/>
              <a:gd name="connsiteY16" fmla="*/ 6842957 h 6860712"/>
              <a:gd name="connsiteX17" fmla="*/ 1168305 w 4889665"/>
              <a:gd name="connsiteY17" fmla="*/ 6027672 h 6860712"/>
              <a:gd name="connsiteX18" fmla="*/ 204573 w 4889665"/>
              <a:gd name="connsiteY18" fmla="*/ 6027672 h 6860712"/>
              <a:gd name="connsiteX19" fmla="*/ 213450 w 4889665"/>
              <a:gd name="connsiteY19" fmla="*/ 4971958 h 6860712"/>
              <a:gd name="connsiteX20" fmla="*/ 428 w 4889665"/>
              <a:gd name="connsiteY20" fmla="*/ 4956355 h 6860712"/>
              <a:gd name="connsiteX21" fmla="*/ 8947 w 4889665"/>
              <a:gd name="connsiteY21" fmla="*/ 2666 h 6860712"/>
              <a:gd name="connsiteX22" fmla="*/ 209734 w 4889665"/>
              <a:gd name="connsiteY22" fmla="*/ 19344 h 6860712"/>
              <a:gd name="connsiteX23" fmla="*/ 209375 w 4889665"/>
              <a:gd name="connsiteY23" fmla="*/ 1525202 h 6860712"/>
              <a:gd name="connsiteX24" fmla="*/ 1157994 w 4889665"/>
              <a:gd name="connsiteY24" fmla="*/ 1533719 h 6860712"/>
              <a:gd name="connsiteX25" fmla="*/ 1177541 w 4889665"/>
              <a:gd name="connsiteY25" fmla="*/ 7084 h 6860712"/>
              <a:gd name="connsiteX0" fmla="*/ 1177541 w 4892956"/>
              <a:gd name="connsiteY0" fmla="*/ 7084 h 6860712"/>
              <a:gd name="connsiteX1" fmla="*/ 2084322 w 4892956"/>
              <a:gd name="connsiteY1" fmla="*/ 0 h 6860712"/>
              <a:gd name="connsiteX2" fmla="*/ 2112032 w 4892956"/>
              <a:gd name="connsiteY2" fmla="*/ 928916 h 6860712"/>
              <a:gd name="connsiteX3" fmla="*/ 3034160 w 4892956"/>
              <a:gd name="connsiteY3" fmla="*/ 928916 h 6860712"/>
              <a:gd name="connsiteX4" fmla="*/ 3024924 w 4892956"/>
              <a:gd name="connsiteY4" fmla="*/ 1171604 h 6860712"/>
              <a:gd name="connsiteX5" fmla="*/ 4003044 w 4892956"/>
              <a:gd name="connsiteY5" fmla="*/ 1163085 h 6860712"/>
              <a:gd name="connsiteX6" fmla="*/ 3993449 w 4892956"/>
              <a:gd name="connsiteY6" fmla="*/ 2780 h 6860712"/>
              <a:gd name="connsiteX7" fmla="*/ 4841276 w 4892956"/>
              <a:gd name="connsiteY7" fmla="*/ 2780 h 6860712"/>
              <a:gd name="connsiteX8" fmla="*/ 4786209 w 4892956"/>
              <a:gd name="connsiteY8" fmla="*/ 4887084 h 6860712"/>
              <a:gd name="connsiteX9" fmla="*/ 4795101 w 4892956"/>
              <a:gd name="connsiteY9" fmla="*/ 6860712 h 6860712"/>
              <a:gd name="connsiteX10" fmla="*/ 3957681 w 4892956"/>
              <a:gd name="connsiteY10" fmla="*/ 6842957 h 6860712"/>
              <a:gd name="connsiteX11" fmla="*/ 3939926 w 4892956"/>
              <a:gd name="connsiteY11" fmla="*/ 5401887 h 6860712"/>
              <a:gd name="connsiteX12" fmla="*/ 2998751 w 4892956"/>
              <a:gd name="connsiteY12" fmla="*/ 5384132 h 6860712"/>
              <a:gd name="connsiteX13" fmla="*/ 2998751 w 4892956"/>
              <a:gd name="connsiteY13" fmla="*/ 6036549 h 6860712"/>
              <a:gd name="connsiteX14" fmla="*/ 2093345 w 4892956"/>
              <a:gd name="connsiteY14" fmla="*/ 6045427 h 6860712"/>
              <a:gd name="connsiteX15" fmla="*/ 2102223 w 4892956"/>
              <a:gd name="connsiteY15" fmla="*/ 6860712 h 6860712"/>
              <a:gd name="connsiteX16" fmla="*/ 1159428 w 4892956"/>
              <a:gd name="connsiteY16" fmla="*/ 6842957 h 6860712"/>
              <a:gd name="connsiteX17" fmla="*/ 1168305 w 4892956"/>
              <a:gd name="connsiteY17" fmla="*/ 6027672 h 6860712"/>
              <a:gd name="connsiteX18" fmla="*/ 204573 w 4892956"/>
              <a:gd name="connsiteY18" fmla="*/ 6027672 h 6860712"/>
              <a:gd name="connsiteX19" fmla="*/ 213450 w 4892956"/>
              <a:gd name="connsiteY19" fmla="*/ 4971958 h 6860712"/>
              <a:gd name="connsiteX20" fmla="*/ 428 w 4892956"/>
              <a:gd name="connsiteY20" fmla="*/ 4956355 h 6860712"/>
              <a:gd name="connsiteX21" fmla="*/ 8947 w 4892956"/>
              <a:gd name="connsiteY21" fmla="*/ 2666 h 6860712"/>
              <a:gd name="connsiteX22" fmla="*/ 209734 w 4892956"/>
              <a:gd name="connsiteY22" fmla="*/ 19344 h 6860712"/>
              <a:gd name="connsiteX23" fmla="*/ 209375 w 4892956"/>
              <a:gd name="connsiteY23" fmla="*/ 1525202 h 6860712"/>
              <a:gd name="connsiteX24" fmla="*/ 1157994 w 4892956"/>
              <a:gd name="connsiteY24" fmla="*/ 1533719 h 6860712"/>
              <a:gd name="connsiteX25" fmla="*/ 1177541 w 4892956"/>
              <a:gd name="connsiteY25" fmla="*/ 7084 h 6860712"/>
              <a:gd name="connsiteX0" fmla="*/ 1177541 w 4889665"/>
              <a:gd name="connsiteY0" fmla="*/ 7084 h 6860712"/>
              <a:gd name="connsiteX1" fmla="*/ 2084322 w 4889665"/>
              <a:gd name="connsiteY1" fmla="*/ 0 h 6860712"/>
              <a:gd name="connsiteX2" fmla="*/ 2112032 w 4889665"/>
              <a:gd name="connsiteY2" fmla="*/ 928916 h 6860712"/>
              <a:gd name="connsiteX3" fmla="*/ 3034160 w 4889665"/>
              <a:gd name="connsiteY3" fmla="*/ 928916 h 6860712"/>
              <a:gd name="connsiteX4" fmla="*/ 3024924 w 4889665"/>
              <a:gd name="connsiteY4" fmla="*/ 1171604 h 6860712"/>
              <a:gd name="connsiteX5" fmla="*/ 4003044 w 4889665"/>
              <a:gd name="connsiteY5" fmla="*/ 1163085 h 6860712"/>
              <a:gd name="connsiteX6" fmla="*/ 3993449 w 4889665"/>
              <a:gd name="connsiteY6" fmla="*/ 2780 h 6860712"/>
              <a:gd name="connsiteX7" fmla="*/ 4841276 w 4889665"/>
              <a:gd name="connsiteY7" fmla="*/ 2780 h 6860712"/>
              <a:gd name="connsiteX8" fmla="*/ 4786209 w 4889665"/>
              <a:gd name="connsiteY8" fmla="*/ 4887084 h 6860712"/>
              <a:gd name="connsiteX9" fmla="*/ 4795101 w 4889665"/>
              <a:gd name="connsiteY9" fmla="*/ 6860712 h 6860712"/>
              <a:gd name="connsiteX10" fmla="*/ 3957681 w 4889665"/>
              <a:gd name="connsiteY10" fmla="*/ 6842957 h 6860712"/>
              <a:gd name="connsiteX11" fmla="*/ 3939926 w 4889665"/>
              <a:gd name="connsiteY11" fmla="*/ 5401887 h 6860712"/>
              <a:gd name="connsiteX12" fmla="*/ 2998751 w 4889665"/>
              <a:gd name="connsiteY12" fmla="*/ 5384132 h 6860712"/>
              <a:gd name="connsiteX13" fmla="*/ 2998751 w 4889665"/>
              <a:gd name="connsiteY13" fmla="*/ 6036549 h 6860712"/>
              <a:gd name="connsiteX14" fmla="*/ 2093345 w 4889665"/>
              <a:gd name="connsiteY14" fmla="*/ 6045427 h 6860712"/>
              <a:gd name="connsiteX15" fmla="*/ 2102223 w 4889665"/>
              <a:gd name="connsiteY15" fmla="*/ 6860712 h 6860712"/>
              <a:gd name="connsiteX16" fmla="*/ 1159428 w 4889665"/>
              <a:gd name="connsiteY16" fmla="*/ 6842957 h 6860712"/>
              <a:gd name="connsiteX17" fmla="*/ 1168305 w 4889665"/>
              <a:gd name="connsiteY17" fmla="*/ 6027672 h 6860712"/>
              <a:gd name="connsiteX18" fmla="*/ 204573 w 4889665"/>
              <a:gd name="connsiteY18" fmla="*/ 6027672 h 6860712"/>
              <a:gd name="connsiteX19" fmla="*/ 213450 w 4889665"/>
              <a:gd name="connsiteY19" fmla="*/ 4971958 h 6860712"/>
              <a:gd name="connsiteX20" fmla="*/ 428 w 4889665"/>
              <a:gd name="connsiteY20" fmla="*/ 4956355 h 6860712"/>
              <a:gd name="connsiteX21" fmla="*/ 8947 w 4889665"/>
              <a:gd name="connsiteY21" fmla="*/ 2666 h 6860712"/>
              <a:gd name="connsiteX22" fmla="*/ 209734 w 4889665"/>
              <a:gd name="connsiteY22" fmla="*/ 19344 h 6860712"/>
              <a:gd name="connsiteX23" fmla="*/ 209375 w 4889665"/>
              <a:gd name="connsiteY23" fmla="*/ 1525202 h 6860712"/>
              <a:gd name="connsiteX24" fmla="*/ 1157994 w 4889665"/>
              <a:gd name="connsiteY24" fmla="*/ 1533719 h 6860712"/>
              <a:gd name="connsiteX25" fmla="*/ 1177541 w 4889665"/>
              <a:gd name="connsiteY25" fmla="*/ 7084 h 6860712"/>
              <a:gd name="connsiteX0" fmla="*/ 1177541 w 4889203"/>
              <a:gd name="connsiteY0" fmla="*/ 7084 h 6887345"/>
              <a:gd name="connsiteX1" fmla="*/ 2084322 w 4889203"/>
              <a:gd name="connsiteY1" fmla="*/ 0 h 6887345"/>
              <a:gd name="connsiteX2" fmla="*/ 2112032 w 4889203"/>
              <a:gd name="connsiteY2" fmla="*/ 928916 h 6887345"/>
              <a:gd name="connsiteX3" fmla="*/ 3034160 w 4889203"/>
              <a:gd name="connsiteY3" fmla="*/ 928916 h 6887345"/>
              <a:gd name="connsiteX4" fmla="*/ 3024924 w 4889203"/>
              <a:gd name="connsiteY4" fmla="*/ 1171604 h 6887345"/>
              <a:gd name="connsiteX5" fmla="*/ 4003044 w 4889203"/>
              <a:gd name="connsiteY5" fmla="*/ 1163085 h 6887345"/>
              <a:gd name="connsiteX6" fmla="*/ 3993449 w 4889203"/>
              <a:gd name="connsiteY6" fmla="*/ 2780 h 6887345"/>
              <a:gd name="connsiteX7" fmla="*/ 4841276 w 4889203"/>
              <a:gd name="connsiteY7" fmla="*/ 2780 h 6887345"/>
              <a:gd name="connsiteX8" fmla="*/ 4786209 w 4889203"/>
              <a:gd name="connsiteY8" fmla="*/ 4887084 h 6887345"/>
              <a:gd name="connsiteX9" fmla="*/ 4812857 w 4889203"/>
              <a:gd name="connsiteY9" fmla="*/ 6887345 h 6887345"/>
              <a:gd name="connsiteX10" fmla="*/ 3957681 w 4889203"/>
              <a:gd name="connsiteY10" fmla="*/ 6842957 h 6887345"/>
              <a:gd name="connsiteX11" fmla="*/ 3939926 w 4889203"/>
              <a:gd name="connsiteY11" fmla="*/ 5401887 h 6887345"/>
              <a:gd name="connsiteX12" fmla="*/ 2998751 w 4889203"/>
              <a:gd name="connsiteY12" fmla="*/ 5384132 h 6887345"/>
              <a:gd name="connsiteX13" fmla="*/ 2998751 w 4889203"/>
              <a:gd name="connsiteY13" fmla="*/ 6036549 h 6887345"/>
              <a:gd name="connsiteX14" fmla="*/ 2093345 w 4889203"/>
              <a:gd name="connsiteY14" fmla="*/ 6045427 h 6887345"/>
              <a:gd name="connsiteX15" fmla="*/ 2102223 w 4889203"/>
              <a:gd name="connsiteY15" fmla="*/ 6860712 h 6887345"/>
              <a:gd name="connsiteX16" fmla="*/ 1159428 w 4889203"/>
              <a:gd name="connsiteY16" fmla="*/ 6842957 h 6887345"/>
              <a:gd name="connsiteX17" fmla="*/ 1168305 w 4889203"/>
              <a:gd name="connsiteY17" fmla="*/ 6027672 h 6887345"/>
              <a:gd name="connsiteX18" fmla="*/ 204573 w 4889203"/>
              <a:gd name="connsiteY18" fmla="*/ 6027672 h 6887345"/>
              <a:gd name="connsiteX19" fmla="*/ 213450 w 4889203"/>
              <a:gd name="connsiteY19" fmla="*/ 4971958 h 6887345"/>
              <a:gd name="connsiteX20" fmla="*/ 428 w 4889203"/>
              <a:gd name="connsiteY20" fmla="*/ 4956355 h 6887345"/>
              <a:gd name="connsiteX21" fmla="*/ 8947 w 4889203"/>
              <a:gd name="connsiteY21" fmla="*/ 2666 h 6887345"/>
              <a:gd name="connsiteX22" fmla="*/ 209734 w 4889203"/>
              <a:gd name="connsiteY22" fmla="*/ 19344 h 6887345"/>
              <a:gd name="connsiteX23" fmla="*/ 209375 w 4889203"/>
              <a:gd name="connsiteY23" fmla="*/ 1525202 h 6887345"/>
              <a:gd name="connsiteX24" fmla="*/ 1157994 w 4889203"/>
              <a:gd name="connsiteY24" fmla="*/ 1533719 h 6887345"/>
              <a:gd name="connsiteX25" fmla="*/ 1177541 w 4889203"/>
              <a:gd name="connsiteY25" fmla="*/ 7084 h 6887345"/>
              <a:gd name="connsiteX0" fmla="*/ 1177541 w 4889203"/>
              <a:gd name="connsiteY0" fmla="*/ 7084 h 6887345"/>
              <a:gd name="connsiteX1" fmla="*/ 2084322 w 4889203"/>
              <a:gd name="connsiteY1" fmla="*/ 0 h 6887345"/>
              <a:gd name="connsiteX2" fmla="*/ 2112032 w 4889203"/>
              <a:gd name="connsiteY2" fmla="*/ 928916 h 6887345"/>
              <a:gd name="connsiteX3" fmla="*/ 3034160 w 4889203"/>
              <a:gd name="connsiteY3" fmla="*/ 928916 h 6887345"/>
              <a:gd name="connsiteX4" fmla="*/ 3024924 w 4889203"/>
              <a:gd name="connsiteY4" fmla="*/ 1171604 h 6887345"/>
              <a:gd name="connsiteX5" fmla="*/ 4003044 w 4889203"/>
              <a:gd name="connsiteY5" fmla="*/ 1163085 h 6887345"/>
              <a:gd name="connsiteX6" fmla="*/ 3993449 w 4889203"/>
              <a:gd name="connsiteY6" fmla="*/ 2780 h 6887345"/>
              <a:gd name="connsiteX7" fmla="*/ 4841276 w 4889203"/>
              <a:gd name="connsiteY7" fmla="*/ 2780 h 6887345"/>
              <a:gd name="connsiteX8" fmla="*/ 4786209 w 4889203"/>
              <a:gd name="connsiteY8" fmla="*/ 4887084 h 6887345"/>
              <a:gd name="connsiteX9" fmla="*/ 4812857 w 4889203"/>
              <a:gd name="connsiteY9" fmla="*/ 6887345 h 6887345"/>
              <a:gd name="connsiteX10" fmla="*/ 3957681 w 4889203"/>
              <a:gd name="connsiteY10" fmla="*/ 6842957 h 6887345"/>
              <a:gd name="connsiteX11" fmla="*/ 3939926 w 4889203"/>
              <a:gd name="connsiteY11" fmla="*/ 5401887 h 6887345"/>
              <a:gd name="connsiteX12" fmla="*/ 2998751 w 4889203"/>
              <a:gd name="connsiteY12" fmla="*/ 5384132 h 6887345"/>
              <a:gd name="connsiteX13" fmla="*/ 2998751 w 4889203"/>
              <a:gd name="connsiteY13" fmla="*/ 6036549 h 6887345"/>
              <a:gd name="connsiteX14" fmla="*/ 2093345 w 4889203"/>
              <a:gd name="connsiteY14" fmla="*/ 6045427 h 6887345"/>
              <a:gd name="connsiteX15" fmla="*/ 2102223 w 4889203"/>
              <a:gd name="connsiteY15" fmla="*/ 6860712 h 6887345"/>
              <a:gd name="connsiteX16" fmla="*/ 1159428 w 4889203"/>
              <a:gd name="connsiteY16" fmla="*/ 6842957 h 6887345"/>
              <a:gd name="connsiteX17" fmla="*/ 1168305 w 4889203"/>
              <a:gd name="connsiteY17" fmla="*/ 6027672 h 6887345"/>
              <a:gd name="connsiteX18" fmla="*/ 204573 w 4889203"/>
              <a:gd name="connsiteY18" fmla="*/ 6027672 h 6887345"/>
              <a:gd name="connsiteX19" fmla="*/ 213450 w 4889203"/>
              <a:gd name="connsiteY19" fmla="*/ 4971958 h 6887345"/>
              <a:gd name="connsiteX20" fmla="*/ 428 w 4889203"/>
              <a:gd name="connsiteY20" fmla="*/ 4956355 h 6887345"/>
              <a:gd name="connsiteX21" fmla="*/ 8947 w 4889203"/>
              <a:gd name="connsiteY21" fmla="*/ 2666 h 6887345"/>
              <a:gd name="connsiteX22" fmla="*/ 209734 w 4889203"/>
              <a:gd name="connsiteY22" fmla="*/ 19344 h 6887345"/>
              <a:gd name="connsiteX23" fmla="*/ 209375 w 4889203"/>
              <a:gd name="connsiteY23" fmla="*/ 1525202 h 6887345"/>
              <a:gd name="connsiteX24" fmla="*/ 1157994 w 4889203"/>
              <a:gd name="connsiteY24" fmla="*/ 1533719 h 6887345"/>
              <a:gd name="connsiteX25" fmla="*/ 1177541 w 4889203"/>
              <a:gd name="connsiteY25" fmla="*/ 7084 h 6887345"/>
              <a:gd name="connsiteX0" fmla="*/ 1177541 w 4903017"/>
              <a:gd name="connsiteY0" fmla="*/ 7084 h 6887345"/>
              <a:gd name="connsiteX1" fmla="*/ 2084322 w 4903017"/>
              <a:gd name="connsiteY1" fmla="*/ 0 h 6887345"/>
              <a:gd name="connsiteX2" fmla="*/ 2112032 w 4903017"/>
              <a:gd name="connsiteY2" fmla="*/ 928916 h 6887345"/>
              <a:gd name="connsiteX3" fmla="*/ 3034160 w 4903017"/>
              <a:gd name="connsiteY3" fmla="*/ 928916 h 6887345"/>
              <a:gd name="connsiteX4" fmla="*/ 3024924 w 4903017"/>
              <a:gd name="connsiteY4" fmla="*/ 1171604 h 6887345"/>
              <a:gd name="connsiteX5" fmla="*/ 4003044 w 4903017"/>
              <a:gd name="connsiteY5" fmla="*/ 1163085 h 6887345"/>
              <a:gd name="connsiteX6" fmla="*/ 3993449 w 4903017"/>
              <a:gd name="connsiteY6" fmla="*/ 2780 h 6887345"/>
              <a:gd name="connsiteX7" fmla="*/ 4841276 w 4903017"/>
              <a:gd name="connsiteY7" fmla="*/ 2780 h 6887345"/>
              <a:gd name="connsiteX8" fmla="*/ 4848353 w 4903017"/>
              <a:gd name="connsiteY8" fmla="*/ 4869328 h 6887345"/>
              <a:gd name="connsiteX9" fmla="*/ 4812857 w 4903017"/>
              <a:gd name="connsiteY9" fmla="*/ 6887345 h 6887345"/>
              <a:gd name="connsiteX10" fmla="*/ 3957681 w 4903017"/>
              <a:gd name="connsiteY10" fmla="*/ 6842957 h 6887345"/>
              <a:gd name="connsiteX11" fmla="*/ 3939926 w 4903017"/>
              <a:gd name="connsiteY11" fmla="*/ 5401887 h 6887345"/>
              <a:gd name="connsiteX12" fmla="*/ 2998751 w 4903017"/>
              <a:gd name="connsiteY12" fmla="*/ 5384132 h 6887345"/>
              <a:gd name="connsiteX13" fmla="*/ 2998751 w 4903017"/>
              <a:gd name="connsiteY13" fmla="*/ 6036549 h 6887345"/>
              <a:gd name="connsiteX14" fmla="*/ 2093345 w 4903017"/>
              <a:gd name="connsiteY14" fmla="*/ 6045427 h 6887345"/>
              <a:gd name="connsiteX15" fmla="*/ 2102223 w 4903017"/>
              <a:gd name="connsiteY15" fmla="*/ 6860712 h 6887345"/>
              <a:gd name="connsiteX16" fmla="*/ 1159428 w 4903017"/>
              <a:gd name="connsiteY16" fmla="*/ 6842957 h 6887345"/>
              <a:gd name="connsiteX17" fmla="*/ 1168305 w 4903017"/>
              <a:gd name="connsiteY17" fmla="*/ 6027672 h 6887345"/>
              <a:gd name="connsiteX18" fmla="*/ 204573 w 4903017"/>
              <a:gd name="connsiteY18" fmla="*/ 6027672 h 6887345"/>
              <a:gd name="connsiteX19" fmla="*/ 213450 w 4903017"/>
              <a:gd name="connsiteY19" fmla="*/ 4971958 h 6887345"/>
              <a:gd name="connsiteX20" fmla="*/ 428 w 4903017"/>
              <a:gd name="connsiteY20" fmla="*/ 4956355 h 6887345"/>
              <a:gd name="connsiteX21" fmla="*/ 8947 w 4903017"/>
              <a:gd name="connsiteY21" fmla="*/ 2666 h 6887345"/>
              <a:gd name="connsiteX22" fmla="*/ 209734 w 4903017"/>
              <a:gd name="connsiteY22" fmla="*/ 19344 h 6887345"/>
              <a:gd name="connsiteX23" fmla="*/ 209375 w 4903017"/>
              <a:gd name="connsiteY23" fmla="*/ 1525202 h 6887345"/>
              <a:gd name="connsiteX24" fmla="*/ 1157994 w 4903017"/>
              <a:gd name="connsiteY24" fmla="*/ 1533719 h 6887345"/>
              <a:gd name="connsiteX25" fmla="*/ 1177541 w 4903017"/>
              <a:gd name="connsiteY25" fmla="*/ 7084 h 6887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903017" h="6887345">
                <a:moveTo>
                  <a:pt x="1177541" y="7084"/>
                </a:moveTo>
                <a:lnTo>
                  <a:pt x="2084322" y="0"/>
                </a:lnTo>
                <a:lnTo>
                  <a:pt x="2112032" y="928916"/>
                </a:lnTo>
                <a:lnTo>
                  <a:pt x="3034160" y="928916"/>
                </a:lnTo>
                <a:lnTo>
                  <a:pt x="3024924" y="1171604"/>
                </a:lnTo>
                <a:lnTo>
                  <a:pt x="4003044" y="1163085"/>
                </a:lnTo>
                <a:cubicBezTo>
                  <a:pt x="3999846" y="782235"/>
                  <a:pt x="3996647" y="383630"/>
                  <a:pt x="3993449" y="2780"/>
                </a:cubicBezTo>
                <a:lnTo>
                  <a:pt x="4841276" y="2780"/>
                </a:lnTo>
                <a:cubicBezTo>
                  <a:pt x="4973403" y="816831"/>
                  <a:pt x="4853089" y="3721901"/>
                  <a:pt x="4848353" y="4869328"/>
                </a:cubicBezTo>
                <a:cubicBezTo>
                  <a:pt x="4843617" y="6016755"/>
                  <a:pt x="4866607" y="6474069"/>
                  <a:pt x="4812857" y="6887345"/>
                </a:cubicBezTo>
                <a:lnTo>
                  <a:pt x="3957681" y="6842957"/>
                </a:lnTo>
                <a:lnTo>
                  <a:pt x="3939926" y="5401887"/>
                </a:lnTo>
                <a:lnTo>
                  <a:pt x="2998751" y="5384132"/>
                </a:lnTo>
                <a:lnTo>
                  <a:pt x="2998751" y="6036549"/>
                </a:lnTo>
                <a:lnTo>
                  <a:pt x="2093345" y="6045427"/>
                </a:lnTo>
                <a:cubicBezTo>
                  <a:pt x="2096304" y="6317189"/>
                  <a:pt x="2099264" y="6588950"/>
                  <a:pt x="2102223" y="6860712"/>
                </a:cubicBezTo>
                <a:lnTo>
                  <a:pt x="1159428" y="6842957"/>
                </a:lnTo>
                <a:lnTo>
                  <a:pt x="1168305" y="6027672"/>
                </a:lnTo>
                <a:lnTo>
                  <a:pt x="204573" y="6027672"/>
                </a:lnTo>
                <a:lnTo>
                  <a:pt x="213450" y="4971958"/>
                </a:lnTo>
                <a:lnTo>
                  <a:pt x="428" y="4956355"/>
                </a:lnTo>
                <a:cubicBezTo>
                  <a:pt x="-2651" y="3296248"/>
                  <a:pt x="12026" y="1662773"/>
                  <a:pt x="8947" y="2666"/>
                </a:cubicBezTo>
                <a:lnTo>
                  <a:pt x="209734" y="19344"/>
                </a:lnTo>
                <a:cubicBezTo>
                  <a:pt x="209614" y="521297"/>
                  <a:pt x="209495" y="1023249"/>
                  <a:pt x="209375" y="1525202"/>
                </a:cubicBezTo>
                <a:lnTo>
                  <a:pt x="1157994" y="1533719"/>
                </a:lnTo>
                <a:cubicBezTo>
                  <a:pt x="1155632" y="1010044"/>
                  <a:pt x="1179903" y="530759"/>
                  <a:pt x="1177541" y="7084"/>
                </a:cubicBezTo>
                <a:close/>
              </a:path>
            </a:pathLst>
          </a:custGeom>
          <a:gradFill>
            <a:gsLst>
              <a:gs pos="0">
                <a:srgbClr val="01023B">
                  <a:alpha val="50000"/>
                </a:srgbClr>
              </a:gs>
              <a:gs pos="100000">
                <a:srgbClr val="E99757">
                  <a:alpha val="50000"/>
                </a:srgbClr>
              </a:gs>
              <a:gs pos="50000">
                <a:srgbClr val="A53F52">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9511944"/>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950995" y="2129693"/>
            <a:ext cx="5687291" cy="2394840"/>
          </a:xfrm>
        </p:spPr>
        <p:txBody>
          <a:bodyPr>
            <a:noAutofit/>
          </a:bodyPr>
          <a:lstStyle/>
          <a:p>
            <a:pPr algn="ctr"/>
            <a:r>
              <a:rPr lang="en-CA" sz="2800"/>
              <a:t>how did you achieve that?</a:t>
            </a:r>
            <a:endParaRPr lang="en-US" sz="8800"/>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a:xfrm>
            <a:off x="7835142" y="2562830"/>
            <a:ext cx="1918995" cy="583074"/>
          </a:xfrm>
        </p:spPr>
        <p:txBody>
          <a:bodyPr>
            <a:normAutofit fontScale="92500" lnSpcReduction="10000"/>
          </a:bodyPr>
          <a:lstStyle/>
          <a:p>
            <a:r>
              <a:rPr lang="en-CA" sz="3600"/>
              <a:t>JAMIE:</a:t>
            </a:r>
            <a:endParaRPr lang="en-US" sz="3600"/>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19</a:t>
            </a:fld>
            <a:endParaRPr lang="en-US"/>
          </a:p>
        </p:txBody>
      </p:sp>
      <p:pic>
        <p:nvPicPr>
          <p:cNvPr id="12" name="Picture Placeholder 11" descr="A person taking a selfie&#10;&#10;Description automatically generated">
            <a:extLst>
              <a:ext uri="{FF2B5EF4-FFF2-40B4-BE49-F238E27FC236}">
                <a16:creationId xmlns:a16="http://schemas.microsoft.com/office/drawing/2014/main" id="{4CC58DCF-863D-4A05-B70A-2D37509B9499}"/>
              </a:ext>
            </a:extLst>
          </p:cNvPr>
          <p:cNvPicPr>
            <a:picLocks noGrp="1" noChangeAspect="1"/>
          </p:cNvPicPr>
          <p:nvPr>
            <p:ph type="pic" sz="quarter" idx="13"/>
          </p:nvPr>
        </p:nvPicPr>
        <p:blipFill>
          <a:blip r:embed="rId2"/>
          <a:srcRect l="5996" r="5996"/>
          <a:stretch>
            <a:fillRect/>
          </a:stretch>
        </p:blipFill>
        <p:spPr/>
      </p:pic>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866684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Large Image of person at laptop in internet cafe">
            <a:extLst>
              <a:ext uri="{FF2B5EF4-FFF2-40B4-BE49-F238E27FC236}">
                <a16:creationId xmlns:a16="http://schemas.microsoft.com/office/drawing/2014/main" id="{BFA823F4-1B6F-4E9F-8515-0F87A0C174C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13">
            <a:extLst>
              <a:ext uri="{FF2B5EF4-FFF2-40B4-BE49-F238E27FC236}">
                <a16:creationId xmlns:a16="http://schemas.microsoft.com/office/drawing/2014/main" id="{84970DCE-964B-4562-9633-71BA6A4DCB65}"/>
              </a:ext>
              <a:ext uri="{C183D7F6-B498-43B3-948B-1728B52AA6E4}">
                <adec:decorative xmlns:adec="http://schemas.microsoft.com/office/drawing/2017/decorative" val="1"/>
              </a:ext>
            </a:extLst>
          </p:cNvPr>
          <p:cNvSpPr/>
          <p:nvPr/>
        </p:nvSpPr>
        <p:spPr>
          <a:xfrm>
            <a:off x="0" y="0"/>
            <a:ext cx="12191999" cy="6882714"/>
          </a:xfrm>
          <a:prstGeom prst="rect">
            <a:avLst/>
          </a:prstGeom>
          <a:gradFill flip="none" rotWithShape="1">
            <a:gsLst>
              <a:gs pos="0">
                <a:srgbClr val="01023B">
                  <a:alpha val="20000"/>
                </a:srgbClr>
              </a:gs>
              <a:gs pos="100000">
                <a:srgbClr val="E99757">
                  <a:alpha val="20000"/>
                </a:srgbClr>
              </a:gs>
              <a:gs pos="50000">
                <a:srgbClr val="A53F52">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C1F0EB8-D260-4FB6-ACF6-6E86B9A02919}"/>
              </a:ext>
              <a:ext uri="{C183D7F6-B498-43B3-948B-1728B52AA6E4}">
                <adec:decorative xmlns:adec="http://schemas.microsoft.com/office/drawing/2017/decorative" val="1"/>
              </a:ext>
            </a:extLst>
          </p:cNvPr>
          <p:cNvSpPr/>
          <p:nvPr/>
        </p:nvSpPr>
        <p:spPr>
          <a:xfrm>
            <a:off x="90465" y="3634749"/>
            <a:ext cx="4199467" cy="204893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E70920C0-10F4-4ECD-BDF3-CE993B7C8C82}"/>
              </a:ext>
            </a:extLst>
          </p:cNvPr>
          <p:cNvSpPr>
            <a:spLocks noGrp="1"/>
          </p:cNvSpPr>
          <p:nvPr>
            <p:ph type="title"/>
          </p:nvPr>
        </p:nvSpPr>
        <p:spPr>
          <a:xfrm>
            <a:off x="180931" y="3622067"/>
            <a:ext cx="4199466" cy="1738307"/>
          </a:xfrm>
        </p:spPr>
        <p:txBody>
          <a:bodyPr>
            <a:normAutofit/>
          </a:bodyPr>
          <a:lstStyle/>
          <a:p>
            <a:pPr algn="l">
              <a:lnSpc>
                <a:spcPct val="80000"/>
              </a:lnSpc>
              <a:defRPr sz="10000">
                <a:solidFill>
                  <a:srgbClr val="3A3B39"/>
                </a:solidFill>
                <a:latin typeface="Bebas"/>
                <a:ea typeface="Bebas"/>
                <a:cs typeface="Bebas"/>
                <a:sym typeface="Bebas"/>
              </a:defRPr>
            </a:pPr>
            <a:r>
              <a:rPr lang="en-US" sz="3200" b="1">
                <a:solidFill>
                  <a:schemeClr val="tx2">
                    <a:lumMod val="40000"/>
                    <a:lumOff val="60000"/>
                  </a:schemeClr>
                </a:solidFill>
                <a:latin typeface="Calibri" panose="020F0502020204030204" pitchFamily="34" charset="0"/>
                <a:cs typeface="Calibri" panose="020F0502020204030204" pitchFamily="34" charset="0"/>
              </a:rPr>
              <a:t>WORLD OF IT GREATS</a:t>
            </a:r>
            <a:endParaRPr lang="en-US" sz="1400" b="1">
              <a:solidFill>
                <a:schemeClr val="tx2">
                  <a:lumMod val="40000"/>
                  <a:lumOff val="60000"/>
                </a:schemeClr>
              </a:solidFill>
              <a:latin typeface="+mn-lt"/>
            </a:endParaRPr>
          </a:p>
        </p:txBody>
      </p:sp>
      <p:sp>
        <p:nvSpPr>
          <p:cNvPr id="7" name="Text Placeholder 3">
            <a:extLst>
              <a:ext uri="{FF2B5EF4-FFF2-40B4-BE49-F238E27FC236}">
                <a16:creationId xmlns:a16="http://schemas.microsoft.com/office/drawing/2014/main" id="{FDF69A6D-32E8-44AF-A788-4CA672F3A156}"/>
              </a:ext>
            </a:extLst>
          </p:cNvPr>
          <p:cNvSpPr txBox="1">
            <a:spLocks/>
          </p:cNvSpPr>
          <p:nvPr/>
        </p:nvSpPr>
        <p:spPr>
          <a:xfrm>
            <a:off x="659246" y="4643846"/>
            <a:ext cx="2821890" cy="720172"/>
          </a:xfrm>
          <a:prstGeom prst="rect">
            <a:avLst/>
          </a:prstGeom>
        </p:spPr>
        <p:txBody>
          <a:bodyPr>
            <a:normAutofit fontScale="85000" lnSpcReduction="10000"/>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CA" sz="2400">
                <a:solidFill>
                  <a:schemeClr val="bg1"/>
                </a:solidFill>
              </a:rPr>
              <a:t>C H E R I S H  B R O W N E</a:t>
            </a:r>
          </a:p>
          <a:p>
            <a:pPr marL="0" indent="0" algn="ctr">
              <a:lnSpc>
                <a:spcPct val="100000"/>
              </a:lnSpc>
              <a:spcBef>
                <a:spcPts val="0"/>
              </a:spcBef>
              <a:buNone/>
            </a:pPr>
            <a:r>
              <a:rPr lang="en-CA" sz="2400">
                <a:solidFill>
                  <a:schemeClr val="bg1"/>
                </a:solidFill>
              </a:rPr>
              <a:t>HOST</a:t>
            </a:r>
            <a:endParaRPr lang="en-US" sz="2400">
              <a:solidFill>
                <a:schemeClr val="bg1"/>
              </a:solidFill>
            </a:endParaRPr>
          </a:p>
        </p:txBody>
      </p:sp>
    </p:spTree>
    <p:extLst>
      <p:ext uri="{BB962C8B-B14F-4D97-AF65-F5344CB8AC3E}">
        <p14:creationId xmlns:p14="http://schemas.microsoft.com/office/powerpoint/2010/main" val="138922287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a:xfrm>
            <a:off x="5064902" y="1705830"/>
            <a:ext cx="6706341" cy="573989"/>
          </a:xfrm>
        </p:spPr>
        <p:txBody>
          <a:bodyPr/>
          <a:lstStyle/>
          <a:p>
            <a:r>
              <a:rPr lang="en-US"/>
              <a:t>Steve jobs:</a:t>
            </a:r>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5104659" y="2279819"/>
            <a:ext cx="6706341" cy="2298361"/>
          </a:xfrm>
        </p:spPr>
        <p:txBody>
          <a:bodyPr>
            <a:normAutofit fontScale="92500" lnSpcReduction="20000"/>
          </a:bodyPr>
          <a:lstStyle/>
          <a:p>
            <a:pPr marL="0" indent="0">
              <a:buNone/>
            </a:pPr>
            <a:r>
              <a:rPr lang="en-US" sz="2400" i="1"/>
              <a:t>“Sometimes life hits you in the head with a brick. Don’t lose faith. I’m convinced that the only thing that kept me going was that I loved what I did. You’ve got to find what you love… If you haven’t found it yet, keep looking. Don’t settle.”</a:t>
            </a:r>
            <a:endParaRPr lang="en-US" sz="2400" b="1" i="1"/>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20</a:t>
            </a:fld>
            <a:endParaRPr lang="en-US"/>
          </a:p>
        </p:txBody>
      </p:sp>
      <p:pic>
        <p:nvPicPr>
          <p:cNvPr id="5" name="Picture Placeholder 4" descr="A person posing for the camera&#10;&#10;Description automatically generated">
            <a:extLst>
              <a:ext uri="{FF2B5EF4-FFF2-40B4-BE49-F238E27FC236}">
                <a16:creationId xmlns:a16="http://schemas.microsoft.com/office/drawing/2014/main" id="{94B6866E-ABFB-4D0A-9D7C-F6AB0235C88E}"/>
              </a:ext>
            </a:extLst>
          </p:cNvPr>
          <p:cNvPicPr>
            <a:picLocks noGrp="1" noChangeAspect="1"/>
          </p:cNvPicPr>
          <p:nvPr>
            <p:ph type="pic" sz="quarter" idx="14"/>
          </p:nvPr>
        </p:nvPicPr>
        <p:blipFill rotWithShape="1">
          <a:blip r:embed="rId3"/>
          <a:srcRect l="-14427" t="-8702" r="-38446" b="-197"/>
          <a:stretch/>
        </p:blipFill>
        <p:spPr>
          <a:xfrm>
            <a:off x="-711200" y="-603614"/>
            <a:ext cx="7449351" cy="7461614"/>
          </a:xfrm>
        </p:spPr>
      </p:pic>
      <p:sp>
        <p:nvSpPr>
          <p:cNvPr id="44" name="Freeform: Shape 43">
            <a:extLst>
              <a:ext uri="{FF2B5EF4-FFF2-40B4-BE49-F238E27FC236}">
                <a16:creationId xmlns:a16="http://schemas.microsoft.com/office/drawing/2014/main" id="{785F2504-A35A-4AAB-94E4-C1479349F703}"/>
              </a:ext>
              <a:ext uri="{C183D7F6-B498-43B3-948B-1728B52AA6E4}">
                <adec:decorative xmlns:adec="http://schemas.microsoft.com/office/drawing/2017/decorative" val="1"/>
              </a:ext>
            </a:extLst>
          </p:cNvPr>
          <p:cNvSpPr/>
          <p:nvPr/>
        </p:nvSpPr>
        <p:spPr>
          <a:xfrm>
            <a:off x="-18901" y="-13243"/>
            <a:ext cx="4903017" cy="6887345"/>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673342 h 6866810"/>
              <a:gd name="connsiteX29" fmla="*/ 1851727 w 7406905"/>
              <a:gd name="connsiteY29" fmla="*/ 1941196 h 6866810"/>
              <a:gd name="connsiteX30" fmla="*/ 1851727 w 7406905"/>
              <a:gd name="connsiteY30" fmla="*/ 0 h 6866810"/>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673342 h 6866810"/>
              <a:gd name="connsiteX29" fmla="*/ 1814782 w 7406905"/>
              <a:gd name="connsiteY29" fmla="*/ 1664105 h 6866810"/>
              <a:gd name="connsiteX30" fmla="*/ 1851727 w 7406905"/>
              <a:gd name="connsiteY30" fmla="*/ 0 h 6866810"/>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902033 w 7406905"/>
              <a:gd name="connsiteY27" fmla="*/ 103547 h 6866810"/>
              <a:gd name="connsiteX28" fmla="*/ 892796 w 7406905"/>
              <a:gd name="connsiteY28" fmla="*/ 1673342 h 6866810"/>
              <a:gd name="connsiteX29" fmla="*/ 1814782 w 7406905"/>
              <a:gd name="connsiteY29" fmla="*/ 1664105 h 6866810"/>
              <a:gd name="connsiteX30" fmla="*/ 1851727 w 7406905"/>
              <a:gd name="connsiteY30" fmla="*/ 0 h 6866810"/>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729673 w 7406905"/>
              <a:gd name="connsiteY26" fmla="*/ 103548 h 6866810"/>
              <a:gd name="connsiteX27" fmla="*/ 902033 w 7406905"/>
              <a:gd name="connsiteY27" fmla="*/ 103547 h 6866810"/>
              <a:gd name="connsiteX28" fmla="*/ 892796 w 7406905"/>
              <a:gd name="connsiteY28" fmla="*/ 1673342 h 6866810"/>
              <a:gd name="connsiteX29" fmla="*/ 1814782 w 7406905"/>
              <a:gd name="connsiteY29" fmla="*/ 1664105 h 6866810"/>
              <a:gd name="connsiteX30" fmla="*/ 1851727 w 7406905"/>
              <a:gd name="connsiteY30" fmla="*/ 0 h 6866810"/>
              <a:gd name="connsiteX0" fmla="*/ 1159000 w 6714178"/>
              <a:gd name="connsiteY0" fmla="*/ 0 h 6866810"/>
              <a:gd name="connsiteX1" fmla="*/ 2093131 w 6714178"/>
              <a:gd name="connsiteY1" fmla="*/ 0 h 6866810"/>
              <a:gd name="connsiteX2" fmla="*/ 2093131 w 6714178"/>
              <a:gd name="connsiteY2" fmla="*/ 1382574 h 6866810"/>
              <a:gd name="connsiteX3" fmla="*/ 3042969 w 6714178"/>
              <a:gd name="connsiteY3" fmla="*/ 1382574 h 6866810"/>
              <a:gd name="connsiteX4" fmla="*/ 3042969 w 6714178"/>
              <a:gd name="connsiteY4" fmla="*/ 1616025 h 6866810"/>
              <a:gd name="connsiteX5" fmla="*/ 4001899 w 6714178"/>
              <a:gd name="connsiteY5" fmla="*/ 1616025 h 6866810"/>
              <a:gd name="connsiteX6" fmla="*/ 4001899 w 6714178"/>
              <a:gd name="connsiteY6" fmla="*/ 0 h 6866810"/>
              <a:gd name="connsiteX7" fmla="*/ 5755248 w 6714178"/>
              <a:gd name="connsiteY7" fmla="*/ 0 h 6866810"/>
              <a:gd name="connsiteX8" fmla="*/ 5755248 w 6714178"/>
              <a:gd name="connsiteY8" fmla="*/ 1408233 h 6866810"/>
              <a:gd name="connsiteX9" fmla="*/ 6714178 w 6714178"/>
              <a:gd name="connsiteY9" fmla="*/ 1408233 h 6866810"/>
              <a:gd name="connsiteX10" fmla="*/ 6714178 w 6714178"/>
              <a:gd name="connsiteY10" fmla="*/ 6024420 h 6866810"/>
              <a:gd name="connsiteX11" fmla="*/ 5755248 w 6714178"/>
              <a:gd name="connsiteY11" fmla="*/ 6024420 h 6866810"/>
              <a:gd name="connsiteX12" fmla="*/ 5753603 w 6714178"/>
              <a:gd name="connsiteY12" fmla="*/ 5016507 h 6866810"/>
              <a:gd name="connsiteX13" fmla="*/ 4794673 w 6714178"/>
              <a:gd name="connsiteY13" fmla="*/ 5016507 h 6866810"/>
              <a:gd name="connsiteX14" fmla="*/ 4794673 w 6714178"/>
              <a:gd name="connsiteY14" fmla="*/ 6866810 h 6866810"/>
              <a:gd name="connsiteX15" fmla="*/ 3957253 w 6714178"/>
              <a:gd name="connsiteY15" fmla="*/ 6866810 h 6866810"/>
              <a:gd name="connsiteX16" fmla="*/ 3957253 w 6714178"/>
              <a:gd name="connsiteY16" fmla="*/ 5505639 h 6866810"/>
              <a:gd name="connsiteX17" fmla="*/ 2998323 w 6714178"/>
              <a:gd name="connsiteY17" fmla="*/ 5505639 h 6866810"/>
              <a:gd name="connsiteX18" fmla="*/ 2998323 w 6714178"/>
              <a:gd name="connsiteY18" fmla="*/ 6087035 h 6866810"/>
              <a:gd name="connsiteX19" fmla="*/ 2084039 w 6714178"/>
              <a:gd name="connsiteY19" fmla="*/ 6087035 h 6866810"/>
              <a:gd name="connsiteX20" fmla="*/ 2084039 w 6714178"/>
              <a:gd name="connsiteY20" fmla="*/ 6866810 h 6866810"/>
              <a:gd name="connsiteX21" fmla="*/ 1159000 w 6714178"/>
              <a:gd name="connsiteY21" fmla="*/ 6866810 h 6866810"/>
              <a:gd name="connsiteX22" fmla="*/ 1159000 w 6714178"/>
              <a:gd name="connsiteY22" fmla="*/ 6087035 h 6866810"/>
              <a:gd name="connsiteX23" fmla="*/ 213022 w 6714178"/>
              <a:gd name="connsiteY23" fmla="*/ 6087035 h 6866810"/>
              <a:gd name="connsiteX24" fmla="*/ 213022 w 6714178"/>
              <a:gd name="connsiteY24" fmla="*/ 5102343 h 6866810"/>
              <a:gd name="connsiteX25" fmla="*/ 0 w 6714178"/>
              <a:gd name="connsiteY25" fmla="*/ 5157761 h 6866810"/>
              <a:gd name="connsiteX26" fmla="*/ 36946 w 6714178"/>
              <a:gd name="connsiteY26" fmla="*/ 103548 h 6866810"/>
              <a:gd name="connsiteX27" fmla="*/ 209306 w 6714178"/>
              <a:gd name="connsiteY27" fmla="*/ 103547 h 6866810"/>
              <a:gd name="connsiteX28" fmla="*/ 200069 w 6714178"/>
              <a:gd name="connsiteY28" fmla="*/ 1673342 h 6866810"/>
              <a:gd name="connsiteX29" fmla="*/ 1122055 w 6714178"/>
              <a:gd name="connsiteY29" fmla="*/ 1664105 h 6866810"/>
              <a:gd name="connsiteX30" fmla="*/ 1159000 w 6714178"/>
              <a:gd name="connsiteY30" fmla="*/ 0 h 6866810"/>
              <a:gd name="connsiteX0" fmla="*/ 1168236 w 6723414"/>
              <a:gd name="connsiteY0" fmla="*/ 0 h 6866810"/>
              <a:gd name="connsiteX1" fmla="*/ 2102367 w 6723414"/>
              <a:gd name="connsiteY1" fmla="*/ 0 h 6866810"/>
              <a:gd name="connsiteX2" fmla="*/ 2102367 w 6723414"/>
              <a:gd name="connsiteY2" fmla="*/ 1382574 h 6866810"/>
              <a:gd name="connsiteX3" fmla="*/ 3052205 w 6723414"/>
              <a:gd name="connsiteY3" fmla="*/ 1382574 h 6866810"/>
              <a:gd name="connsiteX4" fmla="*/ 3052205 w 6723414"/>
              <a:gd name="connsiteY4" fmla="*/ 1616025 h 6866810"/>
              <a:gd name="connsiteX5" fmla="*/ 4011135 w 6723414"/>
              <a:gd name="connsiteY5" fmla="*/ 1616025 h 6866810"/>
              <a:gd name="connsiteX6" fmla="*/ 4011135 w 6723414"/>
              <a:gd name="connsiteY6" fmla="*/ 0 h 6866810"/>
              <a:gd name="connsiteX7" fmla="*/ 5764484 w 6723414"/>
              <a:gd name="connsiteY7" fmla="*/ 0 h 6866810"/>
              <a:gd name="connsiteX8" fmla="*/ 5764484 w 6723414"/>
              <a:gd name="connsiteY8" fmla="*/ 1408233 h 6866810"/>
              <a:gd name="connsiteX9" fmla="*/ 6723414 w 6723414"/>
              <a:gd name="connsiteY9" fmla="*/ 1408233 h 6866810"/>
              <a:gd name="connsiteX10" fmla="*/ 6723414 w 6723414"/>
              <a:gd name="connsiteY10" fmla="*/ 6024420 h 6866810"/>
              <a:gd name="connsiteX11" fmla="*/ 5764484 w 6723414"/>
              <a:gd name="connsiteY11" fmla="*/ 6024420 h 6866810"/>
              <a:gd name="connsiteX12" fmla="*/ 5762839 w 6723414"/>
              <a:gd name="connsiteY12" fmla="*/ 5016507 h 6866810"/>
              <a:gd name="connsiteX13" fmla="*/ 4803909 w 6723414"/>
              <a:gd name="connsiteY13" fmla="*/ 5016507 h 6866810"/>
              <a:gd name="connsiteX14" fmla="*/ 4803909 w 6723414"/>
              <a:gd name="connsiteY14" fmla="*/ 6866810 h 6866810"/>
              <a:gd name="connsiteX15" fmla="*/ 3966489 w 6723414"/>
              <a:gd name="connsiteY15" fmla="*/ 6866810 h 6866810"/>
              <a:gd name="connsiteX16" fmla="*/ 3966489 w 6723414"/>
              <a:gd name="connsiteY16" fmla="*/ 5505639 h 6866810"/>
              <a:gd name="connsiteX17" fmla="*/ 3007559 w 6723414"/>
              <a:gd name="connsiteY17" fmla="*/ 5505639 h 6866810"/>
              <a:gd name="connsiteX18" fmla="*/ 3007559 w 6723414"/>
              <a:gd name="connsiteY18" fmla="*/ 6087035 h 6866810"/>
              <a:gd name="connsiteX19" fmla="*/ 2093275 w 6723414"/>
              <a:gd name="connsiteY19" fmla="*/ 6087035 h 6866810"/>
              <a:gd name="connsiteX20" fmla="*/ 2093275 w 6723414"/>
              <a:gd name="connsiteY20" fmla="*/ 6866810 h 6866810"/>
              <a:gd name="connsiteX21" fmla="*/ 1168236 w 6723414"/>
              <a:gd name="connsiteY21" fmla="*/ 6866810 h 6866810"/>
              <a:gd name="connsiteX22" fmla="*/ 1168236 w 6723414"/>
              <a:gd name="connsiteY22" fmla="*/ 6087035 h 6866810"/>
              <a:gd name="connsiteX23" fmla="*/ 222258 w 6723414"/>
              <a:gd name="connsiteY23" fmla="*/ 6087035 h 6866810"/>
              <a:gd name="connsiteX24" fmla="*/ 222258 w 6723414"/>
              <a:gd name="connsiteY24" fmla="*/ 5102343 h 6866810"/>
              <a:gd name="connsiteX25" fmla="*/ 9236 w 6723414"/>
              <a:gd name="connsiteY25" fmla="*/ 5157761 h 6866810"/>
              <a:gd name="connsiteX26" fmla="*/ 0 w 6723414"/>
              <a:gd name="connsiteY26" fmla="*/ 177439 h 6866810"/>
              <a:gd name="connsiteX27" fmla="*/ 218542 w 6723414"/>
              <a:gd name="connsiteY27" fmla="*/ 103547 h 6866810"/>
              <a:gd name="connsiteX28" fmla="*/ 209305 w 6723414"/>
              <a:gd name="connsiteY28" fmla="*/ 1673342 h 6866810"/>
              <a:gd name="connsiteX29" fmla="*/ 1131291 w 6723414"/>
              <a:gd name="connsiteY29" fmla="*/ 1664105 h 6866810"/>
              <a:gd name="connsiteX30" fmla="*/ 1168236 w 6723414"/>
              <a:gd name="connsiteY30" fmla="*/ 0 h 6866810"/>
              <a:gd name="connsiteX0" fmla="*/ 1168236 w 6723414"/>
              <a:gd name="connsiteY0" fmla="*/ 0 h 6866810"/>
              <a:gd name="connsiteX1" fmla="*/ 2102367 w 6723414"/>
              <a:gd name="connsiteY1" fmla="*/ 0 h 6866810"/>
              <a:gd name="connsiteX2" fmla="*/ 2102367 w 6723414"/>
              <a:gd name="connsiteY2" fmla="*/ 1382574 h 6866810"/>
              <a:gd name="connsiteX3" fmla="*/ 3052205 w 6723414"/>
              <a:gd name="connsiteY3" fmla="*/ 1382574 h 6866810"/>
              <a:gd name="connsiteX4" fmla="*/ 3052205 w 6723414"/>
              <a:gd name="connsiteY4" fmla="*/ 1616025 h 6866810"/>
              <a:gd name="connsiteX5" fmla="*/ 4011135 w 6723414"/>
              <a:gd name="connsiteY5" fmla="*/ 1616025 h 6866810"/>
              <a:gd name="connsiteX6" fmla="*/ 4011135 w 6723414"/>
              <a:gd name="connsiteY6" fmla="*/ 0 h 6866810"/>
              <a:gd name="connsiteX7" fmla="*/ 5764484 w 6723414"/>
              <a:gd name="connsiteY7" fmla="*/ 0 h 6866810"/>
              <a:gd name="connsiteX8" fmla="*/ 5764484 w 6723414"/>
              <a:gd name="connsiteY8" fmla="*/ 1408233 h 6866810"/>
              <a:gd name="connsiteX9" fmla="*/ 6723414 w 6723414"/>
              <a:gd name="connsiteY9" fmla="*/ 1408233 h 6866810"/>
              <a:gd name="connsiteX10" fmla="*/ 6723414 w 6723414"/>
              <a:gd name="connsiteY10" fmla="*/ 6024420 h 6866810"/>
              <a:gd name="connsiteX11" fmla="*/ 5764484 w 6723414"/>
              <a:gd name="connsiteY11" fmla="*/ 6024420 h 6866810"/>
              <a:gd name="connsiteX12" fmla="*/ 5762839 w 6723414"/>
              <a:gd name="connsiteY12" fmla="*/ 5016507 h 6866810"/>
              <a:gd name="connsiteX13" fmla="*/ 4803909 w 6723414"/>
              <a:gd name="connsiteY13" fmla="*/ 5016507 h 6866810"/>
              <a:gd name="connsiteX14" fmla="*/ 4803909 w 6723414"/>
              <a:gd name="connsiteY14" fmla="*/ 6866810 h 6866810"/>
              <a:gd name="connsiteX15" fmla="*/ 3966489 w 6723414"/>
              <a:gd name="connsiteY15" fmla="*/ 6866810 h 6866810"/>
              <a:gd name="connsiteX16" fmla="*/ 3966489 w 6723414"/>
              <a:gd name="connsiteY16" fmla="*/ 5505639 h 6866810"/>
              <a:gd name="connsiteX17" fmla="*/ 3007559 w 6723414"/>
              <a:gd name="connsiteY17" fmla="*/ 5505639 h 6866810"/>
              <a:gd name="connsiteX18" fmla="*/ 3007559 w 6723414"/>
              <a:gd name="connsiteY18" fmla="*/ 6087035 h 6866810"/>
              <a:gd name="connsiteX19" fmla="*/ 2093275 w 6723414"/>
              <a:gd name="connsiteY19" fmla="*/ 6087035 h 6866810"/>
              <a:gd name="connsiteX20" fmla="*/ 2093275 w 6723414"/>
              <a:gd name="connsiteY20" fmla="*/ 6866810 h 6866810"/>
              <a:gd name="connsiteX21" fmla="*/ 1168236 w 6723414"/>
              <a:gd name="connsiteY21" fmla="*/ 6866810 h 6866810"/>
              <a:gd name="connsiteX22" fmla="*/ 1168236 w 6723414"/>
              <a:gd name="connsiteY22" fmla="*/ 6087035 h 6866810"/>
              <a:gd name="connsiteX23" fmla="*/ 222258 w 6723414"/>
              <a:gd name="connsiteY23" fmla="*/ 6087035 h 6866810"/>
              <a:gd name="connsiteX24" fmla="*/ 222258 w 6723414"/>
              <a:gd name="connsiteY24" fmla="*/ 5102343 h 6866810"/>
              <a:gd name="connsiteX25" fmla="*/ 9236 w 6723414"/>
              <a:gd name="connsiteY25" fmla="*/ 5157761 h 6866810"/>
              <a:gd name="connsiteX26" fmla="*/ 0 w 6723414"/>
              <a:gd name="connsiteY26" fmla="*/ 177439 h 6866810"/>
              <a:gd name="connsiteX27" fmla="*/ 218542 w 6723414"/>
              <a:gd name="connsiteY27" fmla="*/ 149729 h 6866810"/>
              <a:gd name="connsiteX28" fmla="*/ 209305 w 6723414"/>
              <a:gd name="connsiteY28" fmla="*/ 1673342 h 6866810"/>
              <a:gd name="connsiteX29" fmla="*/ 1131291 w 6723414"/>
              <a:gd name="connsiteY29" fmla="*/ 1664105 h 6866810"/>
              <a:gd name="connsiteX30" fmla="*/ 1168236 w 6723414"/>
              <a:gd name="connsiteY30" fmla="*/ 0 h 6866810"/>
              <a:gd name="connsiteX0" fmla="*/ 1177472 w 6723414"/>
              <a:gd name="connsiteY0" fmla="*/ 110836 h 6866810"/>
              <a:gd name="connsiteX1" fmla="*/ 2102367 w 6723414"/>
              <a:gd name="connsiteY1" fmla="*/ 0 h 6866810"/>
              <a:gd name="connsiteX2" fmla="*/ 2102367 w 6723414"/>
              <a:gd name="connsiteY2" fmla="*/ 1382574 h 6866810"/>
              <a:gd name="connsiteX3" fmla="*/ 3052205 w 6723414"/>
              <a:gd name="connsiteY3" fmla="*/ 1382574 h 6866810"/>
              <a:gd name="connsiteX4" fmla="*/ 3052205 w 6723414"/>
              <a:gd name="connsiteY4" fmla="*/ 1616025 h 6866810"/>
              <a:gd name="connsiteX5" fmla="*/ 4011135 w 6723414"/>
              <a:gd name="connsiteY5" fmla="*/ 1616025 h 6866810"/>
              <a:gd name="connsiteX6" fmla="*/ 4011135 w 6723414"/>
              <a:gd name="connsiteY6" fmla="*/ 0 h 6866810"/>
              <a:gd name="connsiteX7" fmla="*/ 5764484 w 6723414"/>
              <a:gd name="connsiteY7" fmla="*/ 0 h 6866810"/>
              <a:gd name="connsiteX8" fmla="*/ 5764484 w 6723414"/>
              <a:gd name="connsiteY8" fmla="*/ 1408233 h 6866810"/>
              <a:gd name="connsiteX9" fmla="*/ 6723414 w 6723414"/>
              <a:gd name="connsiteY9" fmla="*/ 1408233 h 6866810"/>
              <a:gd name="connsiteX10" fmla="*/ 6723414 w 6723414"/>
              <a:gd name="connsiteY10" fmla="*/ 6024420 h 6866810"/>
              <a:gd name="connsiteX11" fmla="*/ 5764484 w 6723414"/>
              <a:gd name="connsiteY11" fmla="*/ 6024420 h 6866810"/>
              <a:gd name="connsiteX12" fmla="*/ 5762839 w 6723414"/>
              <a:gd name="connsiteY12" fmla="*/ 5016507 h 6866810"/>
              <a:gd name="connsiteX13" fmla="*/ 4803909 w 6723414"/>
              <a:gd name="connsiteY13" fmla="*/ 5016507 h 6866810"/>
              <a:gd name="connsiteX14" fmla="*/ 4803909 w 6723414"/>
              <a:gd name="connsiteY14" fmla="*/ 6866810 h 6866810"/>
              <a:gd name="connsiteX15" fmla="*/ 3966489 w 6723414"/>
              <a:gd name="connsiteY15" fmla="*/ 6866810 h 6866810"/>
              <a:gd name="connsiteX16" fmla="*/ 3966489 w 6723414"/>
              <a:gd name="connsiteY16" fmla="*/ 5505639 h 6866810"/>
              <a:gd name="connsiteX17" fmla="*/ 3007559 w 6723414"/>
              <a:gd name="connsiteY17" fmla="*/ 5505639 h 6866810"/>
              <a:gd name="connsiteX18" fmla="*/ 3007559 w 6723414"/>
              <a:gd name="connsiteY18" fmla="*/ 6087035 h 6866810"/>
              <a:gd name="connsiteX19" fmla="*/ 2093275 w 6723414"/>
              <a:gd name="connsiteY19" fmla="*/ 6087035 h 6866810"/>
              <a:gd name="connsiteX20" fmla="*/ 2093275 w 6723414"/>
              <a:gd name="connsiteY20" fmla="*/ 6866810 h 6866810"/>
              <a:gd name="connsiteX21" fmla="*/ 1168236 w 6723414"/>
              <a:gd name="connsiteY21" fmla="*/ 6866810 h 6866810"/>
              <a:gd name="connsiteX22" fmla="*/ 1168236 w 6723414"/>
              <a:gd name="connsiteY22" fmla="*/ 6087035 h 6866810"/>
              <a:gd name="connsiteX23" fmla="*/ 222258 w 6723414"/>
              <a:gd name="connsiteY23" fmla="*/ 6087035 h 6866810"/>
              <a:gd name="connsiteX24" fmla="*/ 222258 w 6723414"/>
              <a:gd name="connsiteY24" fmla="*/ 5102343 h 6866810"/>
              <a:gd name="connsiteX25" fmla="*/ 9236 w 6723414"/>
              <a:gd name="connsiteY25" fmla="*/ 5157761 h 6866810"/>
              <a:gd name="connsiteX26" fmla="*/ 0 w 6723414"/>
              <a:gd name="connsiteY26" fmla="*/ 177439 h 6866810"/>
              <a:gd name="connsiteX27" fmla="*/ 218542 w 6723414"/>
              <a:gd name="connsiteY27" fmla="*/ 149729 h 6866810"/>
              <a:gd name="connsiteX28" fmla="*/ 209305 w 6723414"/>
              <a:gd name="connsiteY28" fmla="*/ 1673342 h 6866810"/>
              <a:gd name="connsiteX29" fmla="*/ 1131291 w 6723414"/>
              <a:gd name="connsiteY29" fmla="*/ 1664105 h 6866810"/>
              <a:gd name="connsiteX30" fmla="*/ 1177472 w 6723414"/>
              <a:gd name="connsiteY30" fmla="*/ 110836 h 6866810"/>
              <a:gd name="connsiteX0" fmla="*/ 1177472 w 6723414"/>
              <a:gd name="connsiteY0" fmla="*/ 110836 h 6866810"/>
              <a:gd name="connsiteX1" fmla="*/ 2093130 w 6723414"/>
              <a:gd name="connsiteY1" fmla="*/ 157018 h 6866810"/>
              <a:gd name="connsiteX2" fmla="*/ 2102367 w 6723414"/>
              <a:gd name="connsiteY2" fmla="*/ 1382574 h 6866810"/>
              <a:gd name="connsiteX3" fmla="*/ 3052205 w 6723414"/>
              <a:gd name="connsiteY3" fmla="*/ 1382574 h 6866810"/>
              <a:gd name="connsiteX4" fmla="*/ 3052205 w 6723414"/>
              <a:gd name="connsiteY4" fmla="*/ 1616025 h 6866810"/>
              <a:gd name="connsiteX5" fmla="*/ 4011135 w 6723414"/>
              <a:gd name="connsiteY5" fmla="*/ 1616025 h 6866810"/>
              <a:gd name="connsiteX6" fmla="*/ 4011135 w 6723414"/>
              <a:gd name="connsiteY6" fmla="*/ 0 h 6866810"/>
              <a:gd name="connsiteX7" fmla="*/ 5764484 w 6723414"/>
              <a:gd name="connsiteY7" fmla="*/ 0 h 6866810"/>
              <a:gd name="connsiteX8" fmla="*/ 5764484 w 6723414"/>
              <a:gd name="connsiteY8" fmla="*/ 1408233 h 6866810"/>
              <a:gd name="connsiteX9" fmla="*/ 6723414 w 6723414"/>
              <a:gd name="connsiteY9" fmla="*/ 1408233 h 6866810"/>
              <a:gd name="connsiteX10" fmla="*/ 6723414 w 6723414"/>
              <a:gd name="connsiteY10" fmla="*/ 6024420 h 6866810"/>
              <a:gd name="connsiteX11" fmla="*/ 5764484 w 6723414"/>
              <a:gd name="connsiteY11" fmla="*/ 6024420 h 6866810"/>
              <a:gd name="connsiteX12" fmla="*/ 5762839 w 6723414"/>
              <a:gd name="connsiteY12" fmla="*/ 5016507 h 6866810"/>
              <a:gd name="connsiteX13" fmla="*/ 4803909 w 6723414"/>
              <a:gd name="connsiteY13" fmla="*/ 5016507 h 6866810"/>
              <a:gd name="connsiteX14" fmla="*/ 4803909 w 6723414"/>
              <a:gd name="connsiteY14" fmla="*/ 6866810 h 6866810"/>
              <a:gd name="connsiteX15" fmla="*/ 3966489 w 6723414"/>
              <a:gd name="connsiteY15" fmla="*/ 6866810 h 6866810"/>
              <a:gd name="connsiteX16" fmla="*/ 3966489 w 6723414"/>
              <a:gd name="connsiteY16" fmla="*/ 5505639 h 6866810"/>
              <a:gd name="connsiteX17" fmla="*/ 3007559 w 6723414"/>
              <a:gd name="connsiteY17" fmla="*/ 5505639 h 6866810"/>
              <a:gd name="connsiteX18" fmla="*/ 3007559 w 6723414"/>
              <a:gd name="connsiteY18" fmla="*/ 6087035 h 6866810"/>
              <a:gd name="connsiteX19" fmla="*/ 2093275 w 6723414"/>
              <a:gd name="connsiteY19" fmla="*/ 6087035 h 6866810"/>
              <a:gd name="connsiteX20" fmla="*/ 2093275 w 6723414"/>
              <a:gd name="connsiteY20" fmla="*/ 6866810 h 6866810"/>
              <a:gd name="connsiteX21" fmla="*/ 1168236 w 6723414"/>
              <a:gd name="connsiteY21" fmla="*/ 6866810 h 6866810"/>
              <a:gd name="connsiteX22" fmla="*/ 1168236 w 6723414"/>
              <a:gd name="connsiteY22" fmla="*/ 6087035 h 6866810"/>
              <a:gd name="connsiteX23" fmla="*/ 222258 w 6723414"/>
              <a:gd name="connsiteY23" fmla="*/ 6087035 h 6866810"/>
              <a:gd name="connsiteX24" fmla="*/ 222258 w 6723414"/>
              <a:gd name="connsiteY24" fmla="*/ 5102343 h 6866810"/>
              <a:gd name="connsiteX25" fmla="*/ 9236 w 6723414"/>
              <a:gd name="connsiteY25" fmla="*/ 5157761 h 6866810"/>
              <a:gd name="connsiteX26" fmla="*/ 0 w 6723414"/>
              <a:gd name="connsiteY26" fmla="*/ 177439 h 6866810"/>
              <a:gd name="connsiteX27" fmla="*/ 218542 w 6723414"/>
              <a:gd name="connsiteY27" fmla="*/ 149729 h 6866810"/>
              <a:gd name="connsiteX28" fmla="*/ 209305 w 6723414"/>
              <a:gd name="connsiteY28" fmla="*/ 1673342 h 6866810"/>
              <a:gd name="connsiteX29" fmla="*/ 1131291 w 6723414"/>
              <a:gd name="connsiteY29" fmla="*/ 1664105 h 6866810"/>
              <a:gd name="connsiteX30" fmla="*/ 1177472 w 6723414"/>
              <a:gd name="connsiteY30" fmla="*/ 110836 h 6866810"/>
              <a:gd name="connsiteX0" fmla="*/ 1177472 w 6723414"/>
              <a:gd name="connsiteY0" fmla="*/ 110836 h 6866810"/>
              <a:gd name="connsiteX1" fmla="*/ 2093130 w 6723414"/>
              <a:gd name="connsiteY1" fmla="*/ 157018 h 6866810"/>
              <a:gd name="connsiteX2" fmla="*/ 2102367 w 6723414"/>
              <a:gd name="connsiteY2" fmla="*/ 1013119 h 6866810"/>
              <a:gd name="connsiteX3" fmla="*/ 3052205 w 6723414"/>
              <a:gd name="connsiteY3" fmla="*/ 1382574 h 6866810"/>
              <a:gd name="connsiteX4" fmla="*/ 3052205 w 6723414"/>
              <a:gd name="connsiteY4" fmla="*/ 1616025 h 6866810"/>
              <a:gd name="connsiteX5" fmla="*/ 4011135 w 6723414"/>
              <a:gd name="connsiteY5" fmla="*/ 1616025 h 6866810"/>
              <a:gd name="connsiteX6" fmla="*/ 4011135 w 6723414"/>
              <a:gd name="connsiteY6" fmla="*/ 0 h 6866810"/>
              <a:gd name="connsiteX7" fmla="*/ 5764484 w 6723414"/>
              <a:gd name="connsiteY7" fmla="*/ 0 h 6866810"/>
              <a:gd name="connsiteX8" fmla="*/ 5764484 w 6723414"/>
              <a:gd name="connsiteY8" fmla="*/ 1408233 h 6866810"/>
              <a:gd name="connsiteX9" fmla="*/ 6723414 w 6723414"/>
              <a:gd name="connsiteY9" fmla="*/ 1408233 h 6866810"/>
              <a:gd name="connsiteX10" fmla="*/ 6723414 w 6723414"/>
              <a:gd name="connsiteY10" fmla="*/ 6024420 h 6866810"/>
              <a:gd name="connsiteX11" fmla="*/ 5764484 w 6723414"/>
              <a:gd name="connsiteY11" fmla="*/ 6024420 h 6866810"/>
              <a:gd name="connsiteX12" fmla="*/ 5762839 w 6723414"/>
              <a:gd name="connsiteY12" fmla="*/ 5016507 h 6866810"/>
              <a:gd name="connsiteX13" fmla="*/ 4803909 w 6723414"/>
              <a:gd name="connsiteY13" fmla="*/ 5016507 h 6866810"/>
              <a:gd name="connsiteX14" fmla="*/ 4803909 w 6723414"/>
              <a:gd name="connsiteY14" fmla="*/ 6866810 h 6866810"/>
              <a:gd name="connsiteX15" fmla="*/ 3966489 w 6723414"/>
              <a:gd name="connsiteY15" fmla="*/ 6866810 h 6866810"/>
              <a:gd name="connsiteX16" fmla="*/ 3966489 w 6723414"/>
              <a:gd name="connsiteY16" fmla="*/ 5505639 h 6866810"/>
              <a:gd name="connsiteX17" fmla="*/ 3007559 w 6723414"/>
              <a:gd name="connsiteY17" fmla="*/ 5505639 h 6866810"/>
              <a:gd name="connsiteX18" fmla="*/ 3007559 w 6723414"/>
              <a:gd name="connsiteY18" fmla="*/ 6087035 h 6866810"/>
              <a:gd name="connsiteX19" fmla="*/ 2093275 w 6723414"/>
              <a:gd name="connsiteY19" fmla="*/ 6087035 h 6866810"/>
              <a:gd name="connsiteX20" fmla="*/ 2093275 w 6723414"/>
              <a:gd name="connsiteY20" fmla="*/ 6866810 h 6866810"/>
              <a:gd name="connsiteX21" fmla="*/ 1168236 w 6723414"/>
              <a:gd name="connsiteY21" fmla="*/ 6866810 h 6866810"/>
              <a:gd name="connsiteX22" fmla="*/ 1168236 w 6723414"/>
              <a:gd name="connsiteY22" fmla="*/ 6087035 h 6866810"/>
              <a:gd name="connsiteX23" fmla="*/ 222258 w 6723414"/>
              <a:gd name="connsiteY23" fmla="*/ 6087035 h 6866810"/>
              <a:gd name="connsiteX24" fmla="*/ 222258 w 6723414"/>
              <a:gd name="connsiteY24" fmla="*/ 5102343 h 6866810"/>
              <a:gd name="connsiteX25" fmla="*/ 9236 w 6723414"/>
              <a:gd name="connsiteY25" fmla="*/ 5157761 h 6866810"/>
              <a:gd name="connsiteX26" fmla="*/ 0 w 6723414"/>
              <a:gd name="connsiteY26" fmla="*/ 177439 h 6866810"/>
              <a:gd name="connsiteX27" fmla="*/ 218542 w 6723414"/>
              <a:gd name="connsiteY27" fmla="*/ 149729 h 6866810"/>
              <a:gd name="connsiteX28" fmla="*/ 209305 w 6723414"/>
              <a:gd name="connsiteY28" fmla="*/ 1673342 h 6866810"/>
              <a:gd name="connsiteX29" fmla="*/ 1131291 w 6723414"/>
              <a:gd name="connsiteY29" fmla="*/ 1664105 h 6866810"/>
              <a:gd name="connsiteX30" fmla="*/ 1177472 w 6723414"/>
              <a:gd name="connsiteY30" fmla="*/ 110836 h 6866810"/>
              <a:gd name="connsiteX0" fmla="*/ 1177472 w 6723414"/>
              <a:gd name="connsiteY0" fmla="*/ 110836 h 6866810"/>
              <a:gd name="connsiteX1" fmla="*/ 2093130 w 6723414"/>
              <a:gd name="connsiteY1" fmla="*/ 157018 h 6866810"/>
              <a:gd name="connsiteX2" fmla="*/ 2102367 w 6723414"/>
              <a:gd name="connsiteY2" fmla="*/ 1013119 h 6866810"/>
              <a:gd name="connsiteX3" fmla="*/ 3042968 w 6723414"/>
              <a:gd name="connsiteY3" fmla="*/ 1059301 h 6866810"/>
              <a:gd name="connsiteX4" fmla="*/ 3052205 w 6723414"/>
              <a:gd name="connsiteY4" fmla="*/ 1616025 h 6866810"/>
              <a:gd name="connsiteX5" fmla="*/ 4011135 w 6723414"/>
              <a:gd name="connsiteY5" fmla="*/ 1616025 h 6866810"/>
              <a:gd name="connsiteX6" fmla="*/ 4011135 w 6723414"/>
              <a:gd name="connsiteY6" fmla="*/ 0 h 6866810"/>
              <a:gd name="connsiteX7" fmla="*/ 5764484 w 6723414"/>
              <a:gd name="connsiteY7" fmla="*/ 0 h 6866810"/>
              <a:gd name="connsiteX8" fmla="*/ 5764484 w 6723414"/>
              <a:gd name="connsiteY8" fmla="*/ 1408233 h 6866810"/>
              <a:gd name="connsiteX9" fmla="*/ 6723414 w 6723414"/>
              <a:gd name="connsiteY9" fmla="*/ 1408233 h 6866810"/>
              <a:gd name="connsiteX10" fmla="*/ 6723414 w 6723414"/>
              <a:gd name="connsiteY10" fmla="*/ 6024420 h 6866810"/>
              <a:gd name="connsiteX11" fmla="*/ 5764484 w 6723414"/>
              <a:gd name="connsiteY11" fmla="*/ 6024420 h 6866810"/>
              <a:gd name="connsiteX12" fmla="*/ 5762839 w 6723414"/>
              <a:gd name="connsiteY12" fmla="*/ 5016507 h 6866810"/>
              <a:gd name="connsiteX13" fmla="*/ 4803909 w 6723414"/>
              <a:gd name="connsiteY13" fmla="*/ 5016507 h 6866810"/>
              <a:gd name="connsiteX14" fmla="*/ 4803909 w 6723414"/>
              <a:gd name="connsiteY14" fmla="*/ 6866810 h 6866810"/>
              <a:gd name="connsiteX15" fmla="*/ 3966489 w 6723414"/>
              <a:gd name="connsiteY15" fmla="*/ 6866810 h 6866810"/>
              <a:gd name="connsiteX16" fmla="*/ 3966489 w 6723414"/>
              <a:gd name="connsiteY16" fmla="*/ 5505639 h 6866810"/>
              <a:gd name="connsiteX17" fmla="*/ 3007559 w 6723414"/>
              <a:gd name="connsiteY17" fmla="*/ 5505639 h 6866810"/>
              <a:gd name="connsiteX18" fmla="*/ 3007559 w 6723414"/>
              <a:gd name="connsiteY18" fmla="*/ 6087035 h 6866810"/>
              <a:gd name="connsiteX19" fmla="*/ 2093275 w 6723414"/>
              <a:gd name="connsiteY19" fmla="*/ 6087035 h 6866810"/>
              <a:gd name="connsiteX20" fmla="*/ 2093275 w 6723414"/>
              <a:gd name="connsiteY20" fmla="*/ 6866810 h 6866810"/>
              <a:gd name="connsiteX21" fmla="*/ 1168236 w 6723414"/>
              <a:gd name="connsiteY21" fmla="*/ 6866810 h 6866810"/>
              <a:gd name="connsiteX22" fmla="*/ 1168236 w 6723414"/>
              <a:gd name="connsiteY22" fmla="*/ 6087035 h 6866810"/>
              <a:gd name="connsiteX23" fmla="*/ 222258 w 6723414"/>
              <a:gd name="connsiteY23" fmla="*/ 6087035 h 6866810"/>
              <a:gd name="connsiteX24" fmla="*/ 222258 w 6723414"/>
              <a:gd name="connsiteY24" fmla="*/ 5102343 h 6866810"/>
              <a:gd name="connsiteX25" fmla="*/ 9236 w 6723414"/>
              <a:gd name="connsiteY25" fmla="*/ 5157761 h 6866810"/>
              <a:gd name="connsiteX26" fmla="*/ 0 w 6723414"/>
              <a:gd name="connsiteY26" fmla="*/ 177439 h 6866810"/>
              <a:gd name="connsiteX27" fmla="*/ 218542 w 6723414"/>
              <a:gd name="connsiteY27" fmla="*/ 149729 h 6866810"/>
              <a:gd name="connsiteX28" fmla="*/ 209305 w 6723414"/>
              <a:gd name="connsiteY28" fmla="*/ 1673342 h 6866810"/>
              <a:gd name="connsiteX29" fmla="*/ 1131291 w 6723414"/>
              <a:gd name="connsiteY29" fmla="*/ 1664105 h 6866810"/>
              <a:gd name="connsiteX30" fmla="*/ 1177472 w 6723414"/>
              <a:gd name="connsiteY30" fmla="*/ 110836 h 6866810"/>
              <a:gd name="connsiteX0" fmla="*/ 1177472 w 6723414"/>
              <a:gd name="connsiteY0" fmla="*/ 110836 h 6866810"/>
              <a:gd name="connsiteX1" fmla="*/ 2093130 w 6723414"/>
              <a:gd name="connsiteY1" fmla="*/ 157018 h 6866810"/>
              <a:gd name="connsiteX2" fmla="*/ 2120840 w 6723414"/>
              <a:gd name="connsiteY2" fmla="*/ 1059301 h 6866810"/>
              <a:gd name="connsiteX3" fmla="*/ 3042968 w 6723414"/>
              <a:gd name="connsiteY3" fmla="*/ 1059301 h 6866810"/>
              <a:gd name="connsiteX4" fmla="*/ 3052205 w 6723414"/>
              <a:gd name="connsiteY4" fmla="*/ 1616025 h 6866810"/>
              <a:gd name="connsiteX5" fmla="*/ 4011135 w 6723414"/>
              <a:gd name="connsiteY5" fmla="*/ 1616025 h 6866810"/>
              <a:gd name="connsiteX6" fmla="*/ 4011135 w 6723414"/>
              <a:gd name="connsiteY6" fmla="*/ 0 h 6866810"/>
              <a:gd name="connsiteX7" fmla="*/ 5764484 w 6723414"/>
              <a:gd name="connsiteY7" fmla="*/ 0 h 6866810"/>
              <a:gd name="connsiteX8" fmla="*/ 5764484 w 6723414"/>
              <a:gd name="connsiteY8" fmla="*/ 1408233 h 6866810"/>
              <a:gd name="connsiteX9" fmla="*/ 6723414 w 6723414"/>
              <a:gd name="connsiteY9" fmla="*/ 1408233 h 6866810"/>
              <a:gd name="connsiteX10" fmla="*/ 6723414 w 6723414"/>
              <a:gd name="connsiteY10" fmla="*/ 6024420 h 6866810"/>
              <a:gd name="connsiteX11" fmla="*/ 5764484 w 6723414"/>
              <a:gd name="connsiteY11" fmla="*/ 6024420 h 6866810"/>
              <a:gd name="connsiteX12" fmla="*/ 5762839 w 6723414"/>
              <a:gd name="connsiteY12" fmla="*/ 5016507 h 6866810"/>
              <a:gd name="connsiteX13" fmla="*/ 4803909 w 6723414"/>
              <a:gd name="connsiteY13" fmla="*/ 5016507 h 6866810"/>
              <a:gd name="connsiteX14" fmla="*/ 4803909 w 6723414"/>
              <a:gd name="connsiteY14" fmla="*/ 6866810 h 6866810"/>
              <a:gd name="connsiteX15" fmla="*/ 3966489 w 6723414"/>
              <a:gd name="connsiteY15" fmla="*/ 6866810 h 6866810"/>
              <a:gd name="connsiteX16" fmla="*/ 3966489 w 6723414"/>
              <a:gd name="connsiteY16" fmla="*/ 5505639 h 6866810"/>
              <a:gd name="connsiteX17" fmla="*/ 3007559 w 6723414"/>
              <a:gd name="connsiteY17" fmla="*/ 5505639 h 6866810"/>
              <a:gd name="connsiteX18" fmla="*/ 3007559 w 6723414"/>
              <a:gd name="connsiteY18" fmla="*/ 6087035 h 6866810"/>
              <a:gd name="connsiteX19" fmla="*/ 2093275 w 6723414"/>
              <a:gd name="connsiteY19" fmla="*/ 6087035 h 6866810"/>
              <a:gd name="connsiteX20" fmla="*/ 2093275 w 6723414"/>
              <a:gd name="connsiteY20" fmla="*/ 6866810 h 6866810"/>
              <a:gd name="connsiteX21" fmla="*/ 1168236 w 6723414"/>
              <a:gd name="connsiteY21" fmla="*/ 6866810 h 6866810"/>
              <a:gd name="connsiteX22" fmla="*/ 1168236 w 6723414"/>
              <a:gd name="connsiteY22" fmla="*/ 6087035 h 6866810"/>
              <a:gd name="connsiteX23" fmla="*/ 222258 w 6723414"/>
              <a:gd name="connsiteY23" fmla="*/ 6087035 h 6866810"/>
              <a:gd name="connsiteX24" fmla="*/ 222258 w 6723414"/>
              <a:gd name="connsiteY24" fmla="*/ 5102343 h 6866810"/>
              <a:gd name="connsiteX25" fmla="*/ 9236 w 6723414"/>
              <a:gd name="connsiteY25" fmla="*/ 5157761 h 6866810"/>
              <a:gd name="connsiteX26" fmla="*/ 0 w 6723414"/>
              <a:gd name="connsiteY26" fmla="*/ 177439 h 6866810"/>
              <a:gd name="connsiteX27" fmla="*/ 218542 w 6723414"/>
              <a:gd name="connsiteY27" fmla="*/ 149729 h 6866810"/>
              <a:gd name="connsiteX28" fmla="*/ 209305 w 6723414"/>
              <a:gd name="connsiteY28" fmla="*/ 1673342 h 6866810"/>
              <a:gd name="connsiteX29" fmla="*/ 1131291 w 6723414"/>
              <a:gd name="connsiteY29" fmla="*/ 1664105 h 6866810"/>
              <a:gd name="connsiteX30" fmla="*/ 1177472 w 6723414"/>
              <a:gd name="connsiteY30" fmla="*/ 110836 h 6866810"/>
              <a:gd name="connsiteX0" fmla="*/ 1177472 w 6723414"/>
              <a:gd name="connsiteY0" fmla="*/ 110836 h 6866810"/>
              <a:gd name="connsiteX1" fmla="*/ 2093130 w 6723414"/>
              <a:gd name="connsiteY1" fmla="*/ 157018 h 6866810"/>
              <a:gd name="connsiteX2" fmla="*/ 2120840 w 6723414"/>
              <a:gd name="connsiteY2" fmla="*/ 1059301 h 6866810"/>
              <a:gd name="connsiteX3" fmla="*/ 3042968 w 6723414"/>
              <a:gd name="connsiteY3" fmla="*/ 1059301 h 6866810"/>
              <a:gd name="connsiteX4" fmla="*/ 3033732 w 6723414"/>
              <a:gd name="connsiteY4" fmla="*/ 1301989 h 6866810"/>
              <a:gd name="connsiteX5" fmla="*/ 4011135 w 6723414"/>
              <a:gd name="connsiteY5" fmla="*/ 1616025 h 6866810"/>
              <a:gd name="connsiteX6" fmla="*/ 4011135 w 6723414"/>
              <a:gd name="connsiteY6" fmla="*/ 0 h 6866810"/>
              <a:gd name="connsiteX7" fmla="*/ 5764484 w 6723414"/>
              <a:gd name="connsiteY7" fmla="*/ 0 h 6866810"/>
              <a:gd name="connsiteX8" fmla="*/ 5764484 w 6723414"/>
              <a:gd name="connsiteY8" fmla="*/ 1408233 h 6866810"/>
              <a:gd name="connsiteX9" fmla="*/ 6723414 w 6723414"/>
              <a:gd name="connsiteY9" fmla="*/ 1408233 h 6866810"/>
              <a:gd name="connsiteX10" fmla="*/ 6723414 w 6723414"/>
              <a:gd name="connsiteY10" fmla="*/ 6024420 h 6866810"/>
              <a:gd name="connsiteX11" fmla="*/ 5764484 w 6723414"/>
              <a:gd name="connsiteY11" fmla="*/ 6024420 h 6866810"/>
              <a:gd name="connsiteX12" fmla="*/ 5762839 w 6723414"/>
              <a:gd name="connsiteY12" fmla="*/ 5016507 h 6866810"/>
              <a:gd name="connsiteX13" fmla="*/ 4803909 w 6723414"/>
              <a:gd name="connsiteY13" fmla="*/ 5016507 h 6866810"/>
              <a:gd name="connsiteX14" fmla="*/ 4803909 w 6723414"/>
              <a:gd name="connsiteY14" fmla="*/ 6866810 h 6866810"/>
              <a:gd name="connsiteX15" fmla="*/ 3966489 w 6723414"/>
              <a:gd name="connsiteY15" fmla="*/ 6866810 h 6866810"/>
              <a:gd name="connsiteX16" fmla="*/ 3966489 w 6723414"/>
              <a:gd name="connsiteY16" fmla="*/ 5505639 h 6866810"/>
              <a:gd name="connsiteX17" fmla="*/ 3007559 w 6723414"/>
              <a:gd name="connsiteY17" fmla="*/ 5505639 h 6866810"/>
              <a:gd name="connsiteX18" fmla="*/ 3007559 w 6723414"/>
              <a:gd name="connsiteY18" fmla="*/ 6087035 h 6866810"/>
              <a:gd name="connsiteX19" fmla="*/ 2093275 w 6723414"/>
              <a:gd name="connsiteY19" fmla="*/ 6087035 h 6866810"/>
              <a:gd name="connsiteX20" fmla="*/ 2093275 w 6723414"/>
              <a:gd name="connsiteY20" fmla="*/ 6866810 h 6866810"/>
              <a:gd name="connsiteX21" fmla="*/ 1168236 w 6723414"/>
              <a:gd name="connsiteY21" fmla="*/ 6866810 h 6866810"/>
              <a:gd name="connsiteX22" fmla="*/ 1168236 w 6723414"/>
              <a:gd name="connsiteY22" fmla="*/ 6087035 h 6866810"/>
              <a:gd name="connsiteX23" fmla="*/ 222258 w 6723414"/>
              <a:gd name="connsiteY23" fmla="*/ 6087035 h 6866810"/>
              <a:gd name="connsiteX24" fmla="*/ 222258 w 6723414"/>
              <a:gd name="connsiteY24" fmla="*/ 5102343 h 6866810"/>
              <a:gd name="connsiteX25" fmla="*/ 9236 w 6723414"/>
              <a:gd name="connsiteY25" fmla="*/ 5157761 h 6866810"/>
              <a:gd name="connsiteX26" fmla="*/ 0 w 6723414"/>
              <a:gd name="connsiteY26" fmla="*/ 177439 h 6866810"/>
              <a:gd name="connsiteX27" fmla="*/ 218542 w 6723414"/>
              <a:gd name="connsiteY27" fmla="*/ 149729 h 6866810"/>
              <a:gd name="connsiteX28" fmla="*/ 209305 w 6723414"/>
              <a:gd name="connsiteY28" fmla="*/ 1673342 h 6866810"/>
              <a:gd name="connsiteX29" fmla="*/ 1131291 w 6723414"/>
              <a:gd name="connsiteY29" fmla="*/ 1664105 h 6866810"/>
              <a:gd name="connsiteX30" fmla="*/ 1177472 w 6723414"/>
              <a:gd name="connsiteY30" fmla="*/ 110836 h 6866810"/>
              <a:gd name="connsiteX0" fmla="*/ 1177472 w 6723414"/>
              <a:gd name="connsiteY0" fmla="*/ 110836 h 6866810"/>
              <a:gd name="connsiteX1" fmla="*/ 2093130 w 6723414"/>
              <a:gd name="connsiteY1" fmla="*/ 157018 h 6866810"/>
              <a:gd name="connsiteX2" fmla="*/ 2120840 w 6723414"/>
              <a:gd name="connsiteY2" fmla="*/ 1059301 h 6866810"/>
              <a:gd name="connsiteX3" fmla="*/ 3042968 w 6723414"/>
              <a:gd name="connsiteY3" fmla="*/ 1059301 h 6866810"/>
              <a:gd name="connsiteX4" fmla="*/ 3033732 w 6723414"/>
              <a:gd name="connsiteY4" fmla="*/ 1301989 h 6866810"/>
              <a:gd name="connsiteX5" fmla="*/ 4029608 w 6723414"/>
              <a:gd name="connsiteY5" fmla="*/ 1311225 h 6866810"/>
              <a:gd name="connsiteX6" fmla="*/ 4011135 w 6723414"/>
              <a:gd name="connsiteY6" fmla="*/ 0 h 6866810"/>
              <a:gd name="connsiteX7" fmla="*/ 5764484 w 6723414"/>
              <a:gd name="connsiteY7" fmla="*/ 0 h 6866810"/>
              <a:gd name="connsiteX8" fmla="*/ 5764484 w 6723414"/>
              <a:gd name="connsiteY8" fmla="*/ 1408233 h 6866810"/>
              <a:gd name="connsiteX9" fmla="*/ 6723414 w 6723414"/>
              <a:gd name="connsiteY9" fmla="*/ 1408233 h 6866810"/>
              <a:gd name="connsiteX10" fmla="*/ 6723414 w 6723414"/>
              <a:gd name="connsiteY10" fmla="*/ 6024420 h 6866810"/>
              <a:gd name="connsiteX11" fmla="*/ 5764484 w 6723414"/>
              <a:gd name="connsiteY11" fmla="*/ 6024420 h 6866810"/>
              <a:gd name="connsiteX12" fmla="*/ 5762839 w 6723414"/>
              <a:gd name="connsiteY12" fmla="*/ 5016507 h 6866810"/>
              <a:gd name="connsiteX13" fmla="*/ 4803909 w 6723414"/>
              <a:gd name="connsiteY13" fmla="*/ 5016507 h 6866810"/>
              <a:gd name="connsiteX14" fmla="*/ 4803909 w 6723414"/>
              <a:gd name="connsiteY14" fmla="*/ 6866810 h 6866810"/>
              <a:gd name="connsiteX15" fmla="*/ 3966489 w 6723414"/>
              <a:gd name="connsiteY15" fmla="*/ 6866810 h 6866810"/>
              <a:gd name="connsiteX16" fmla="*/ 3966489 w 6723414"/>
              <a:gd name="connsiteY16" fmla="*/ 5505639 h 6866810"/>
              <a:gd name="connsiteX17" fmla="*/ 3007559 w 6723414"/>
              <a:gd name="connsiteY17" fmla="*/ 5505639 h 6866810"/>
              <a:gd name="connsiteX18" fmla="*/ 3007559 w 6723414"/>
              <a:gd name="connsiteY18" fmla="*/ 6087035 h 6866810"/>
              <a:gd name="connsiteX19" fmla="*/ 2093275 w 6723414"/>
              <a:gd name="connsiteY19" fmla="*/ 6087035 h 6866810"/>
              <a:gd name="connsiteX20" fmla="*/ 2093275 w 6723414"/>
              <a:gd name="connsiteY20" fmla="*/ 6866810 h 6866810"/>
              <a:gd name="connsiteX21" fmla="*/ 1168236 w 6723414"/>
              <a:gd name="connsiteY21" fmla="*/ 6866810 h 6866810"/>
              <a:gd name="connsiteX22" fmla="*/ 1168236 w 6723414"/>
              <a:gd name="connsiteY22" fmla="*/ 6087035 h 6866810"/>
              <a:gd name="connsiteX23" fmla="*/ 222258 w 6723414"/>
              <a:gd name="connsiteY23" fmla="*/ 6087035 h 6866810"/>
              <a:gd name="connsiteX24" fmla="*/ 222258 w 6723414"/>
              <a:gd name="connsiteY24" fmla="*/ 5102343 h 6866810"/>
              <a:gd name="connsiteX25" fmla="*/ 9236 w 6723414"/>
              <a:gd name="connsiteY25" fmla="*/ 5157761 h 6866810"/>
              <a:gd name="connsiteX26" fmla="*/ 0 w 6723414"/>
              <a:gd name="connsiteY26" fmla="*/ 177439 h 6866810"/>
              <a:gd name="connsiteX27" fmla="*/ 218542 w 6723414"/>
              <a:gd name="connsiteY27" fmla="*/ 149729 h 6866810"/>
              <a:gd name="connsiteX28" fmla="*/ 209305 w 6723414"/>
              <a:gd name="connsiteY28" fmla="*/ 1673342 h 6866810"/>
              <a:gd name="connsiteX29" fmla="*/ 1131291 w 6723414"/>
              <a:gd name="connsiteY29" fmla="*/ 1664105 h 6866810"/>
              <a:gd name="connsiteX30" fmla="*/ 1177472 w 6723414"/>
              <a:gd name="connsiteY30" fmla="*/ 110836 h 6866810"/>
              <a:gd name="connsiteX0" fmla="*/ 1177472 w 6723414"/>
              <a:gd name="connsiteY0" fmla="*/ 110836 h 6866810"/>
              <a:gd name="connsiteX1" fmla="*/ 2093130 w 6723414"/>
              <a:gd name="connsiteY1" fmla="*/ 157018 h 6866810"/>
              <a:gd name="connsiteX2" fmla="*/ 2120840 w 6723414"/>
              <a:gd name="connsiteY2" fmla="*/ 1059301 h 6866810"/>
              <a:gd name="connsiteX3" fmla="*/ 3042968 w 6723414"/>
              <a:gd name="connsiteY3" fmla="*/ 1059301 h 6866810"/>
              <a:gd name="connsiteX4" fmla="*/ 3033732 w 6723414"/>
              <a:gd name="connsiteY4" fmla="*/ 1301989 h 6866810"/>
              <a:gd name="connsiteX5" fmla="*/ 4029608 w 6723414"/>
              <a:gd name="connsiteY5" fmla="*/ 1311225 h 6866810"/>
              <a:gd name="connsiteX6" fmla="*/ 4011135 w 6723414"/>
              <a:gd name="connsiteY6" fmla="*/ 0 h 6866810"/>
              <a:gd name="connsiteX7" fmla="*/ 5764484 w 6723414"/>
              <a:gd name="connsiteY7" fmla="*/ 0 h 6866810"/>
              <a:gd name="connsiteX8" fmla="*/ 5764484 w 6723414"/>
              <a:gd name="connsiteY8" fmla="*/ 1408233 h 6866810"/>
              <a:gd name="connsiteX9" fmla="*/ 6723414 w 6723414"/>
              <a:gd name="connsiteY9" fmla="*/ 1408233 h 6866810"/>
              <a:gd name="connsiteX10" fmla="*/ 6723414 w 6723414"/>
              <a:gd name="connsiteY10" fmla="*/ 6024420 h 6866810"/>
              <a:gd name="connsiteX11" fmla="*/ 5764484 w 6723414"/>
              <a:gd name="connsiteY11" fmla="*/ 6024420 h 6866810"/>
              <a:gd name="connsiteX12" fmla="*/ 5762839 w 6723414"/>
              <a:gd name="connsiteY12" fmla="*/ 5016507 h 6866810"/>
              <a:gd name="connsiteX13" fmla="*/ 4803909 w 6723414"/>
              <a:gd name="connsiteY13" fmla="*/ 5016507 h 6866810"/>
              <a:gd name="connsiteX14" fmla="*/ 4803909 w 6723414"/>
              <a:gd name="connsiteY14" fmla="*/ 6866810 h 6866810"/>
              <a:gd name="connsiteX15" fmla="*/ 3966489 w 6723414"/>
              <a:gd name="connsiteY15" fmla="*/ 6866810 h 6866810"/>
              <a:gd name="connsiteX16" fmla="*/ 3966489 w 6723414"/>
              <a:gd name="connsiteY16" fmla="*/ 5505639 h 6866810"/>
              <a:gd name="connsiteX17" fmla="*/ 3007559 w 6723414"/>
              <a:gd name="connsiteY17" fmla="*/ 5505639 h 6866810"/>
              <a:gd name="connsiteX18" fmla="*/ 3007559 w 6723414"/>
              <a:gd name="connsiteY18" fmla="*/ 6087035 h 6866810"/>
              <a:gd name="connsiteX19" fmla="*/ 2093275 w 6723414"/>
              <a:gd name="connsiteY19" fmla="*/ 6087035 h 6866810"/>
              <a:gd name="connsiteX20" fmla="*/ 2093275 w 6723414"/>
              <a:gd name="connsiteY20" fmla="*/ 6866810 h 6866810"/>
              <a:gd name="connsiteX21" fmla="*/ 1168236 w 6723414"/>
              <a:gd name="connsiteY21" fmla="*/ 6866810 h 6866810"/>
              <a:gd name="connsiteX22" fmla="*/ 1168236 w 6723414"/>
              <a:gd name="connsiteY22" fmla="*/ 6087035 h 6866810"/>
              <a:gd name="connsiteX23" fmla="*/ 222258 w 6723414"/>
              <a:gd name="connsiteY23" fmla="*/ 6087035 h 6866810"/>
              <a:gd name="connsiteX24" fmla="*/ 222258 w 6723414"/>
              <a:gd name="connsiteY24" fmla="*/ 5102343 h 6866810"/>
              <a:gd name="connsiteX25" fmla="*/ 9236 w 6723414"/>
              <a:gd name="connsiteY25" fmla="*/ 5157761 h 6866810"/>
              <a:gd name="connsiteX26" fmla="*/ 0 w 6723414"/>
              <a:gd name="connsiteY26" fmla="*/ 159684 h 6866810"/>
              <a:gd name="connsiteX27" fmla="*/ 218542 w 6723414"/>
              <a:gd name="connsiteY27" fmla="*/ 149729 h 6866810"/>
              <a:gd name="connsiteX28" fmla="*/ 209305 w 6723414"/>
              <a:gd name="connsiteY28" fmla="*/ 1673342 h 6866810"/>
              <a:gd name="connsiteX29" fmla="*/ 1131291 w 6723414"/>
              <a:gd name="connsiteY29" fmla="*/ 1664105 h 6866810"/>
              <a:gd name="connsiteX30" fmla="*/ 1177472 w 6723414"/>
              <a:gd name="connsiteY30" fmla="*/ 110836 h 6866810"/>
              <a:gd name="connsiteX0" fmla="*/ 1177472 w 6723414"/>
              <a:gd name="connsiteY0" fmla="*/ 110836 h 6866810"/>
              <a:gd name="connsiteX1" fmla="*/ 2093130 w 6723414"/>
              <a:gd name="connsiteY1" fmla="*/ 157018 h 6866810"/>
              <a:gd name="connsiteX2" fmla="*/ 2120840 w 6723414"/>
              <a:gd name="connsiteY2" fmla="*/ 1059301 h 6866810"/>
              <a:gd name="connsiteX3" fmla="*/ 3042968 w 6723414"/>
              <a:gd name="connsiteY3" fmla="*/ 1059301 h 6866810"/>
              <a:gd name="connsiteX4" fmla="*/ 3033732 w 6723414"/>
              <a:gd name="connsiteY4" fmla="*/ 1301989 h 6866810"/>
              <a:gd name="connsiteX5" fmla="*/ 4029608 w 6723414"/>
              <a:gd name="connsiteY5" fmla="*/ 1311225 h 6866810"/>
              <a:gd name="connsiteX6" fmla="*/ 4020013 w 6723414"/>
              <a:gd name="connsiteY6" fmla="*/ 168676 h 6866810"/>
              <a:gd name="connsiteX7" fmla="*/ 5764484 w 6723414"/>
              <a:gd name="connsiteY7" fmla="*/ 0 h 6866810"/>
              <a:gd name="connsiteX8" fmla="*/ 5764484 w 6723414"/>
              <a:gd name="connsiteY8" fmla="*/ 1408233 h 6866810"/>
              <a:gd name="connsiteX9" fmla="*/ 6723414 w 6723414"/>
              <a:gd name="connsiteY9" fmla="*/ 1408233 h 6866810"/>
              <a:gd name="connsiteX10" fmla="*/ 6723414 w 6723414"/>
              <a:gd name="connsiteY10" fmla="*/ 6024420 h 6866810"/>
              <a:gd name="connsiteX11" fmla="*/ 5764484 w 6723414"/>
              <a:gd name="connsiteY11" fmla="*/ 6024420 h 6866810"/>
              <a:gd name="connsiteX12" fmla="*/ 5762839 w 6723414"/>
              <a:gd name="connsiteY12" fmla="*/ 5016507 h 6866810"/>
              <a:gd name="connsiteX13" fmla="*/ 4803909 w 6723414"/>
              <a:gd name="connsiteY13" fmla="*/ 5016507 h 6866810"/>
              <a:gd name="connsiteX14" fmla="*/ 4803909 w 6723414"/>
              <a:gd name="connsiteY14" fmla="*/ 6866810 h 6866810"/>
              <a:gd name="connsiteX15" fmla="*/ 3966489 w 6723414"/>
              <a:gd name="connsiteY15" fmla="*/ 6866810 h 6866810"/>
              <a:gd name="connsiteX16" fmla="*/ 3966489 w 6723414"/>
              <a:gd name="connsiteY16" fmla="*/ 5505639 h 6866810"/>
              <a:gd name="connsiteX17" fmla="*/ 3007559 w 6723414"/>
              <a:gd name="connsiteY17" fmla="*/ 5505639 h 6866810"/>
              <a:gd name="connsiteX18" fmla="*/ 3007559 w 6723414"/>
              <a:gd name="connsiteY18" fmla="*/ 6087035 h 6866810"/>
              <a:gd name="connsiteX19" fmla="*/ 2093275 w 6723414"/>
              <a:gd name="connsiteY19" fmla="*/ 6087035 h 6866810"/>
              <a:gd name="connsiteX20" fmla="*/ 2093275 w 6723414"/>
              <a:gd name="connsiteY20" fmla="*/ 6866810 h 6866810"/>
              <a:gd name="connsiteX21" fmla="*/ 1168236 w 6723414"/>
              <a:gd name="connsiteY21" fmla="*/ 6866810 h 6866810"/>
              <a:gd name="connsiteX22" fmla="*/ 1168236 w 6723414"/>
              <a:gd name="connsiteY22" fmla="*/ 6087035 h 6866810"/>
              <a:gd name="connsiteX23" fmla="*/ 222258 w 6723414"/>
              <a:gd name="connsiteY23" fmla="*/ 6087035 h 6866810"/>
              <a:gd name="connsiteX24" fmla="*/ 222258 w 6723414"/>
              <a:gd name="connsiteY24" fmla="*/ 5102343 h 6866810"/>
              <a:gd name="connsiteX25" fmla="*/ 9236 w 6723414"/>
              <a:gd name="connsiteY25" fmla="*/ 5157761 h 6866810"/>
              <a:gd name="connsiteX26" fmla="*/ 0 w 6723414"/>
              <a:gd name="connsiteY26" fmla="*/ 159684 h 6866810"/>
              <a:gd name="connsiteX27" fmla="*/ 218542 w 6723414"/>
              <a:gd name="connsiteY27" fmla="*/ 149729 h 6866810"/>
              <a:gd name="connsiteX28" fmla="*/ 209305 w 6723414"/>
              <a:gd name="connsiteY28" fmla="*/ 1673342 h 6866810"/>
              <a:gd name="connsiteX29" fmla="*/ 1131291 w 6723414"/>
              <a:gd name="connsiteY29" fmla="*/ 1664105 h 6866810"/>
              <a:gd name="connsiteX30" fmla="*/ 1177472 w 6723414"/>
              <a:gd name="connsiteY30" fmla="*/ 110836 h 6866810"/>
              <a:gd name="connsiteX0" fmla="*/ 1177472 w 6723414"/>
              <a:gd name="connsiteY0" fmla="*/ 0 h 6755974"/>
              <a:gd name="connsiteX1" fmla="*/ 2093130 w 6723414"/>
              <a:gd name="connsiteY1" fmla="*/ 46182 h 6755974"/>
              <a:gd name="connsiteX2" fmla="*/ 2120840 w 6723414"/>
              <a:gd name="connsiteY2" fmla="*/ 948465 h 6755974"/>
              <a:gd name="connsiteX3" fmla="*/ 3042968 w 6723414"/>
              <a:gd name="connsiteY3" fmla="*/ 948465 h 6755974"/>
              <a:gd name="connsiteX4" fmla="*/ 3033732 w 6723414"/>
              <a:gd name="connsiteY4" fmla="*/ 1191153 h 6755974"/>
              <a:gd name="connsiteX5" fmla="*/ 4029608 w 6723414"/>
              <a:gd name="connsiteY5" fmla="*/ 1200389 h 6755974"/>
              <a:gd name="connsiteX6" fmla="*/ 4020013 w 6723414"/>
              <a:gd name="connsiteY6" fmla="*/ 57840 h 6755974"/>
              <a:gd name="connsiteX7" fmla="*/ 4850084 w 6723414"/>
              <a:gd name="connsiteY7" fmla="*/ 22329 h 6755974"/>
              <a:gd name="connsiteX8" fmla="*/ 5764484 w 6723414"/>
              <a:gd name="connsiteY8" fmla="*/ 1297397 h 6755974"/>
              <a:gd name="connsiteX9" fmla="*/ 6723414 w 6723414"/>
              <a:gd name="connsiteY9" fmla="*/ 1297397 h 6755974"/>
              <a:gd name="connsiteX10" fmla="*/ 6723414 w 6723414"/>
              <a:gd name="connsiteY10" fmla="*/ 5913584 h 6755974"/>
              <a:gd name="connsiteX11" fmla="*/ 5764484 w 6723414"/>
              <a:gd name="connsiteY11" fmla="*/ 5913584 h 6755974"/>
              <a:gd name="connsiteX12" fmla="*/ 5762839 w 6723414"/>
              <a:gd name="connsiteY12" fmla="*/ 4905671 h 6755974"/>
              <a:gd name="connsiteX13" fmla="*/ 4803909 w 6723414"/>
              <a:gd name="connsiteY13" fmla="*/ 4905671 h 6755974"/>
              <a:gd name="connsiteX14" fmla="*/ 4803909 w 6723414"/>
              <a:gd name="connsiteY14" fmla="*/ 6755974 h 6755974"/>
              <a:gd name="connsiteX15" fmla="*/ 3966489 w 6723414"/>
              <a:gd name="connsiteY15" fmla="*/ 6755974 h 6755974"/>
              <a:gd name="connsiteX16" fmla="*/ 3966489 w 6723414"/>
              <a:gd name="connsiteY16" fmla="*/ 5394803 h 6755974"/>
              <a:gd name="connsiteX17" fmla="*/ 3007559 w 6723414"/>
              <a:gd name="connsiteY17" fmla="*/ 5394803 h 6755974"/>
              <a:gd name="connsiteX18" fmla="*/ 3007559 w 6723414"/>
              <a:gd name="connsiteY18" fmla="*/ 5976199 h 6755974"/>
              <a:gd name="connsiteX19" fmla="*/ 2093275 w 6723414"/>
              <a:gd name="connsiteY19" fmla="*/ 5976199 h 6755974"/>
              <a:gd name="connsiteX20" fmla="*/ 2093275 w 6723414"/>
              <a:gd name="connsiteY20" fmla="*/ 6755974 h 6755974"/>
              <a:gd name="connsiteX21" fmla="*/ 1168236 w 6723414"/>
              <a:gd name="connsiteY21" fmla="*/ 6755974 h 6755974"/>
              <a:gd name="connsiteX22" fmla="*/ 1168236 w 6723414"/>
              <a:gd name="connsiteY22" fmla="*/ 5976199 h 6755974"/>
              <a:gd name="connsiteX23" fmla="*/ 222258 w 6723414"/>
              <a:gd name="connsiteY23" fmla="*/ 5976199 h 6755974"/>
              <a:gd name="connsiteX24" fmla="*/ 222258 w 6723414"/>
              <a:gd name="connsiteY24" fmla="*/ 4991507 h 6755974"/>
              <a:gd name="connsiteX25" fmla="*/ 9236 w 6723414"/>
              <a:gd name="connsiteY25" fmla="*/ 5046925 h 6755974"/>
              <a:gd name="connsiteX26" fmla="*/ 0 w 6723414"/>
              <a:gd name="connsiteY26" fmla="*/ 48848 h 6755974"/>
              <a:gd name="connsiteX27" fmla="*/ 218542 w 6723414"/>
              <a:gd name="connsiteY27" fmla="*/ 38893 h 6755974"/>
              <a:gd name="connsiteX28" fmla="*/ 209305 w 6723414"/>
              <a:gd name="connsiteY28" fmla="*/ 1562506 h 6755974"/>
              <a:gd name="connsiteX29" fmla="*/ 1131291 w 6723414"/>
              <a:gd name="connsiteY29" fmla="*/ 1553269 h 6755974"/>
              <a:gd name="connsiteX30" fmla="*/ 1177472 w 6723414"/>
              <a:gd name="connsiteY30" fmla="*/ 0 h 6755974"/>
              <a:gd name="connsiteX0" fmla="*/ 1177472 w 6723414"/>
              <a:gd name="connsiteY0" fmla="*/ 0 h 6755974"/>
              <a:gd name="connsiteX1" fmla="*/ 2093130 w 6723414"/>
              <a:gd name="connsiteY1" fmla="*/ 46182 h 6755974"/>
              <a:gd name="connsiteX2" fmla="*/ 2120840 w 6723414"/>
              <a:gd name="connsiteY2" fmla="*/ 948465 h 6755974"/>
              <a:gd name="connsiteX3" fmla="*/ 3042968 w 6723414"/>
              <a:gd name="connsiteY3" fmla="*/ 948465 h 6755974"/>
              <a:gd name="connsiteX4" fmla="*/ 3033732 w 6723414"/>
              <a:gd name="connsiteY4" fmla="*/ 1191153 h 6755974"/>
              <a:gd name="connsiteX5" fmla="*/ 4029608 w 6723414"/>
              <a:gd name="connsiteY5" fmla="*/ 1200389 h 6755974"/>
              <a:gd name="connsiteX6" fmla="*/ 4002257 w 6723414"/>
              <a:gd name="connsiteY6" fmla="*/ 22329 h 6755974"/>
              <a:gd name="connsiteX7" fmla="*/ 4850084 w 6723414"/>
              <a:gd name="connsiteY7" fmla="*/ 22329 h 6755974"/>
              <a:gd name="connsiteX8" fmla="*/ 5764484 w 6723414"/>
              <a:gd name="connsiteY8" fmla="*/ 1297397 h 6755974"/>
              <a:gd name="connsiteX9" fmla="*/ 6723414 w 6723414"/>
              <a:gd name="connsiteY9" fmla="*/ 1297397 h 6755974"/>
              <a:gd name="connsiteX10" fmla="*/ 6723414 w 6723414"/>
              <a:gd name="connsiteY10" fmla="*/ 5913584 h 6755974"/>
              <a:gd name="connsiteX11" fmla="*/ 5764484 w 6723414"/>
              <a:gd name="connsiteY11" fmla="*/ 5913584 h 6755974"/>
              <a:gd name="connsiteX12" fmla="*/ 5762839 w 6723414"/>
              <a:gd name="connsiteY12" fmla="*/ 4905671 h 6755974"/>
              <a:gd name="connsiteX13" fmla="*/ 4803909 w 6723414"/>
              <a:gd name="connsiteY13" fmla="*/ 4905671 h 6755974"/>
              <a:gd name="connsiteX14" fmla="*/ 4803909 w 6723414"/>
              <a:gd name="connsiteY14" fmla="*/ 6755974 h 6755974"/>
              <a:gd name="connsiteX15" fmla="*/ 3966489 w 6723414"/>
              <a:gd name="connsiteY15" fmla="*/ 6755974 h 6755974"/>
              <a:gd name="connsiteX16" fmla="*/ 3966489 w 6723414"/>
              <a:gd name="connsiteY16" fmla="*/ 5394803 h 6755974"/>
              <a:gd name="connsiteX17" fmla="*/ 3007559 w 6723414"/>
              <a:gd name="connsiteY17" fmla="*/ 5394803 h 6755974"/>
              <a:gd name="connsiteX18" fmla="*/ 3007559 w 6723414"/>
              <a:gd name="connsiteY18" fmla="*/ 5976199 h 6755974"/>
              <a:gd name="connsiteX19" fmla="*/ 2093275 w 6723414"/>
              <a:gd name="connsiteY19" fmla="*/ 5976199 h 6755974"/>
              <a:gd name="connsiteX20" fmla="*/ 2093275 w 6723414"/>
              <a:gd name="connsiteY20" fmla="*/ 6755974 h 6755974"/>
              <a:gd name="connsiteX21" fmla="*/ 1168236 w 6723414"/>
              <a:gd name="connsiteY21" fmla="*/ 6755974 h 6755974"/>
              <a:gd name="connsiteX22" fmla="*/ 1168236 w 6723414"/>
              <a:gd name="connsiteY22" fmla="*/ 5976199 h 6755974"/>
              <a:gd name="connsiteX23" fmla="*/ 222258 w 6723414"/>
              <a:gd name="connsiteY23" fmla="*/ 5976199 h 6755974"/>
              <a:gd name="connsiteX24" fmla="*/ 222258 w 6723414"/>
              <a:gd name="connsiteY24" fmla="*/ 4991507 h 6755974"/>
              <a:gd name="connsiteX25" fmla="*/ 9236 w 6723414"/>
              <a:gd name="connsiteY25" fmla="*/ 5046925 h 6755974"/>
              <a:gd name="connsiteX26" fmla="*/ 0 w 6723414"/>
              <a:gd name="connsiteY26" fmla="*/ 48848 h 6755974"/>
              <a:gd name="connsiteX27" fmla="*/ 218542 w 6723414"/>
              <a:gd name="connsiteY27" fmla="*/ 38893 h 6755974"/>
              <a:gd name="connsiteX28" fmla="*/ 209305 w 6723414"/>
              <a:gd name="connsiteY28" fmla="*/ 1562506 h 6755974"/>
              <a:gd name="connsiteX29" fmla="*/ 1131291 w 6723414"/>
              <a:gd name="connsiteY29" fmla="*/ 1553269 h 6755974"/>
              <a:gd name="connsiteX30" fmla="*/ 1177472 w 6723414"/>
              <a:gd name="connsiteY30" fmla="*/ 0 h 6755974"/>
              <a:gd name="connsiteX0" fmla="*/ 1177472 w 6723414"/>
              <a:gd name="connsiteY0" fmla="*/ 0 h 6755974"/>
              <a:gd name="connsiteX1" fmla="*/ 2093130 w 6723414"/>
              <a:gd name="connsiteY1" fmla="*/ 46182 h 6755974"/>
              <a:gd name="connsiteX2" fmla="*/ 2120840 w 6723414"/>
              <a:gd name="connsiteY2" fmla="*/ 948465 h 6755974"/>
              <a:gd name="connsiteX3" fmla="*/ 3042968 w 6723414"/>
              <a:gd name="connsiteY3" fmla="*/ 948465 h 6755974"/>
              <a:gd name="connsiteX4" fmla="*/ 3033732 w 6723414"/>
              <a:gd name="connsiteY4" fmla="*/ 1191153 h 6755974"/>
              <a:gd name="connsiteX5" fmla="*/ 4011852 w 6723414"/>
              <a:gd name="connsiteY5" fmla="*/ 1209267 h 6755974"/>
              <a:gd name="connsiteX6" fmla="*/ 4002257 w 6723414"/>
              <a:gd name="connsiteY6" fmla="*/ 22329 h 6755974"/>
              <a:gd name="connsiteX7" fmla="*/ 4850084 w 6723414"/>
              <a:gd name="connsiteY7" fmla="*/ 22329 h 6755974"/>
              <a:gd name="connsiteX8" fmla="*/ 5764484 w 6723414"/>
              <a:gd name="connsiteY8" fmla="*/ 1297397 h 6755974"/>
              <a:gd name="connsiteX9" fmla="*/ 6723414 w 6723414"/>
              <a:gd name="connsiteY9" fmla="*/ 1297397 h 6755974"/>
              <a:gd name="connsiteX10" fmla="*/ 6723414 w 6723414"/>
              <a:gd name="connsiteY10" fmla="*/ 5913584 h 6755974"/>
              <a:gd name="connsiteX11" fmla="*/ 5764484 w 6723414"/>
              <a:gd name="connsiteY11" fmla="*/ 5913584 h 6755974"/>
              <a:gd name="connsiteX12" fmla="*/ 5762839 w 6723414"/>
              <a:gd name="connsiteY12" fmla="*/ 4905671 h 6755974"/>
              <a:gd name="connsiteX13" fmla="*/ 4803909 w 6723414"/>
              <a:gd name="connsiteY13" fmla="*/ 4905671 h 6755974"/>
              <a:gd name="connsiteX14" fmla="*/ 4803909 w 6723414"/>
              <a:gd name="connsiteY14" fmla="*/ 6755974 h 6755974"/>
              <a:gd name="connsiteX15" fmla="*/ 3966489 w 6723414"/>
              <a:gd name="connsiteY15" fmla="*/ 6755974 h 6755974"/>
              <a:gd name="connsiteX16" fmla="*/ 3966489 w 6723414"/>
              <a:gd name="connsiteY16" fmla="*/ 5394803 h 6755974"/>
              <a:gd name="connsiteX17" fmla="*/ 3007559 w 6723414"/>
              <a:gd name="connsiteY17" fmla="*/ 5394803 h 6755974"/>
              <a:gd name="connsiteX18" fmla="*/ 3007559 w 6723414"/>
              <a:gd name="connsiteY18" fmla="*/ 5976199 h 6755974"/>
              <a:gd name="connsiteX19" fmla="*/ 2093275 w 6723414"/>
              <a:gd name="connsiteY19" fmla="*/ 5976199 h 6755974"/>
              <a:gd name="connsiteX20" fmla="*/ 2093275 w 6723414"/>
              <a:gd name="connsiteY20" fmla="*/ 6755974 h 6755974"/>
              <a:gd name="connsiteX21" fmla="*/ 1168236 w 6723414"/>
              <a:gd name="connsiteY21" fmla="*/ 6755974 h 6755974"/>
              <a:gd name="connsiteX22" fmla="*/ 1168236 w 6723414"/>
              <a:gd name="connsiteY22" fmla="*/ 5976199 h 6755974"/>
              <a:gd name="connsiteX23" fmla="*/ 222258 w 6723414"/>
              <a:gd name="connsiteY23" fmla="*/ 5976199 h 6755974"/>
              <a:gd name="connsiteX24" fmla="*/ 222258 w 6723414"/>
              <a:gd name="connsiteY24" fmla="*/ 4991507 h 6755974"/>
              <a:gd name="connsiteX25" fmla="*/ 9236 w 6723414"/>
              <a:gd name="connsiteY25" fmla="*/ 5046925 h 6755974"/>
              <a:gd name="connsiteX26" fmla="*/ 0 w 6723414"/>
              <a:gd name="connsiteY26" fmla="*/ 48848 h 6755974"/>
              <a:gd name="connsiteX27" fmla="*/ 218542 w 6723414"/>
              <a:gd name="connsiteY27" fmla="*/ 38893 h 6755974"/>
              <a:gd name="connsiteX28" fmla="*/ 209305 w 6723414"/>
              <a:gd name="connsiteY28" fmla="*/ 1562506 h 6755974"/>
              <a:gd name="connsiteX29" fmla="*/ 1131291 w 6723414"/>
              <a:gd name="connsiteY29" fmla="*/ 1553269 h 6755974"/>
              <a:gd name="connsiteX30" fmla="*/ 1177472 w 6723414"/>
              <a:gd name="connsiteY30" fmla="*/ 0 h 6755974"/>
              <a:gd name="connsiteX0" fmla="*/ 1177472 w 6723414"/>
              <a:gd name="connsiteY0" fmla="*/ 0 h 6755974"/>
              <a:gd name="connsiteX1" fmla="*/ 2093130 w 6723414"/>
              <a:gd name="connsiteY1" fmla="*/ 46182 h 6755974"/>
              <a:gd name="connsiteX2" fmla="*/ 2120840 w 6723414"/>
              <a:gd name="connsiteY2" fmla="*/ 948465 h 6755974"/>
              <a:gd name="connsiteX3" fmla="*/ 3042968 w 6723414"/>
              <a:gd name="connsiteY3" fmla="*/ 948465 h 6755974"/>
              <a:gd name="connsiteX4" fmla="*/ 3033732 w 6723414"/>
              <a:gd name="connsiteY4" fmla="*/ 1191153 h 6755974"/>
              <a:gd name="connsiteX5" fmla="*/ 4011852 w 6723414"/>
              <a:gd name="connsiteY5" fmla="*/ 1209267 h 6755974"/>
              <a:gd name="connsiteX6" fmla="*/ 4002257 w 6723414"/>
              <a:gd name="connsiteY6" fmla="*/ 22329 h 6755974"/>
              <a:gd name="connsiteX7" fmla="*/ 4850084 w 6723414"/>
              <a:gd name="connsiteY7" fmla="*/ 22329 h 6755974"/>
              <a:gd name="connsiteX8" fmla="*/ 4876717 w 6723414"/>
              <a:gd name="connsiteY8" fmla="*/ 1261886 h 6755974"/>
              <a:gd name="connsiteX9" fmla="*/ 6723414 w 6723414"/>
              <a:gd name="connsiteY9" fmla="*/ 1297397 h 6755974"/>
              <a:gd name="connsiteX10" fmla="*/ 6723414 w 6723414"/>
              <a:gd name="connsiteY10" fmla="*/ 5913584 h 6755974"/>
              <a:gd name="connsiteX11" fmla="*/ 5764484 w 6723414"/>
              <a:gd name="connsiteY11" fmla="*/ 5913584 h 6755974"/>
              <a:gd name="connsiteX12" fmla="*/ 5762839 w 6723414"/>
              <a:gd name="connsiteY12" fmla="*/ 4905671 h 6755974"/>
              <a:gd name="connsiteX13" fmla="*/ 4803909 w 6723414"/>
              <a:gd name="connsiteY13" fmla="*/ 4905671 h 6755974"/>
              <a:gd name="connsiteX14" fmla="*/ 4803909 w 6723414"/>
              <a:gd name="connsiteY14" fmla="*/ 6755974 h 6755974"/>
              <a:gd name="connsiteX15" fmla="*/ 3966489 w 6723414"/>
              <a:gd name="connsiteY15" fmla="*/ 6755974 h 6755974"/>
              <a:gd name="connsiteX16" fmla="*/ 3966489 w 6723414"/>
              <a:gd name="connsiteY16" fmla="*/ 5394803 h 6755974"/>
              <a:gd name="connsiteX17" fmla="*/ 3007559 w 6723414"/>
              <a:gd name="connsiteY17" fmla="*/ 5394803 h 6755974"/>
              <a:gd name="connsiteX18" fmla="*/ 3007559 w 6723414"/>
              <a:gd name="connsiteY18" fmla="*/ 5976199 h 6755974"/>
              <a:gd name="connsiteX19" fmla="*/ 2093275 w 6723414"/>
              <a:gd name="connsiteY19" fmla="*/ 5976199 h 6755974"/>
              <a:gd name="connsiteX20" fmla="*/ 2093275 w 6723414"/>
              <a:gd name="connsiteY20" fmla="*/ 6755974 h 6755974"/>
              <a:gd name="connsiteX21" fmla="*/ 1168236 w 6723414"/>
              <a:gd name="connsiteY21" fmla="*/ 6755974 h 6755974"/>
              <a:gd name="connsiteX22" fmla="*/ 1168236 w 6723414"/>
              <a:gd name="connsiteY22" fmla="*/ 5976199 h 6755974"/>
              <a:gd name="connsiteX23" fmla="*/ 222258 w 6723414"/>
              <a:gd name="connsiteY23" fmla="*/ 5976199 h 6755974"/>
              <a:gd name="connsiteX24" fmla="*/ 222258 w 6723414"/>
              <a:gd name="connsiteY24" fmla="*/ 4991507 h 6755974"/>
              <a:gd name="connsiteX25" fmla="*/ 9236 w 6723414"/>
              <a:gd name="connsiteY25" fmla="*/ 5046925 h 6755974"/>
              <a:gd name="connsiteX26" fmla="*/ 0 w 6723414"/>
              <a:gd name="connsiteY26" fmla="*/ 48848 h 6755974"/>
              <a:gd name="connsiteX27" fmla="*/ 218542 w 6723414"/>
              <a:gd name="connsiteY27" fmla="*/ 38893 h 6755974"/>
              <a:gd name="connsiteX28" fmla="*/ 209305 w 6723414"/>
              <a:gd name="connsiteY28" fmla="*/ 1562506 h 6755974"/>
              <a:gd name="connsiteX29" fmla="*/ 1131291 w 6723414"/>
              <a:gd name="connsiteY29" fmla="*/ 1553269 h 6755974"/>
              <a:gd name="connsiteX30" fmla="*/ 1177472 w 6723414"/>
              <a:gd name="connsiteY30" fmla="*/ 0 h 6755974"/>
              <a:gd name="connsiteX0" fmla="*/ 1177472 w 6723414"/>
              <a:gd name="connsiteY0" fmla="*/ 0 h 6755974"/>
              <a:gd name="connsiteX1" fmla="*/ 2093130 w 6723414"/>
              <a:gd name="connsiteY1" fmla="*/ 46182 h 6755974"/>
              <a:gd name="connsiteX2" fmla="*/ 2120840 w 6723414"/>
              <a:gd name="connsiteY2" fmla="*/ 948465 h 6755974"/>
              <a:gd name="connsiteX3" fmla="*/ 3042968 w 6723414"/>
              <a:gd name="connsiteY3" fmla="*/ 948465 h 6755974"/>
              <a:gd name="connsiteX4" fmla="*/ 3033732 w 6723414"/>
              <a:gd name="connsiteY4" fmla="*/ 1191153 h 6755974"/>
              <a:gd name="connsiteX5" fmla="*/ 4011852 w 6723414"/>
              <a:gd name="connsiteY5" fmla="*/ 1209267 h 6755974"/>
              <a:gd name="connsiteX6" fmla="*/ 4002257 w 6723414"/>
              <a:gd name="connsiteY6" fmla="*/ 22329 h 6755974"/>
              <a:gd name="connsiteX7" fmla="*/ 4850084 w 6723414"/>
              <a:gd name="connsiteY7" fmla="*/ 22329 h 6755974"/>
              <a:gd name="connsiteX8" fmla="*/ 4876717 w 6723414"/>
              <a:gd name="connsiteY8" fmla="*/ 1261886 h 6755974"/>
              <a:gd name="connsiteX9" fmla="*/ 6723414 w 6723414"/>
              <a:gd name="connsiteY9" fmla="*/ 5913584 h 6755974"/>
              <a:gd name="connsiteX10" fmla="*/ 5764484 w 6723414"/>
              <a:gd name="connsiteY10" fmla="*/ 5913584 h 6755974"/>
              <a:gd name="connsiteX11" fmla="*/ 5762839 w 6723414"/>
              <a:gd name="connsiteY11" fmla="*/ 4905671 h 6755974"/>
              <a:gd name="connsiteX12" fmla="*/ 4803909 w 6723414"/>
              <a:gd name="connsiteY12" fmla="*/ 4905671 h 6755974"/>
              <a:gd name="connsiteX13" fmla="*/ 4803909 w 6723414"/>
              <a:gd name="connsiteY13" fmla="*/ 6755974 h 6755974"/>
              <a:gd name="connsiteX14" fmla="*/ 3966489 w 6723414"/>
              <a:gd name="connsiteY14" fmla="*/ 6755974 h 6755974"/>
              <a:gd name="connsiteX15" fmla="*/ 3966489 w 6723414"/>
              <a:gd name="connsiteY15" fmla="*/ 5394803 h 6755974"/>
              <a:gd name="connsiteX16" fmla="*/ 3007559 w 6723414"/>
              <a:gd name="connsiteY16" fmla="*/ 5394803 h 6755974"/>
              <a:gd name="connsiteX17" fmla="*/ 3007559 w 6723414"/>
              <a:gd name="connsiteY17" fmla="*/ 5976199 h 6755974"/>
              <a:gd name="connsiteX18" fmla="*/ 2093275 w 6723414"/>
              <a:gd name="connsiteY18" fmla="*/ 5976199 h 6755974"/>
              <a:gd name="connsiteX19" fmla="*/ 2093275 w 6723414"/>
              <a:gd name="connsiteY19" fmla="*/ 6755974 h 6755974"/>
              <a:gd name="connsiteX20" fmla="*/ 1168236 w 6723414"/>
              <a:gd name="connsiteY20" fmla="*/ 6755974 h 6755974"/>
              <a:gd name="connsiteX21" fmla="*/ 1168236 w 6723414"/>
              <a:gd name="connsiteY21" fmla="*/ 5976199 h 6755974"/>
              <a:gd name="connsiteX22" fmla="*/ 222258 w 6723414"/>
              <a:gd name="connsiteY22" fmla="*/ 5976199 h 6755974"/>
              <a:gd name="connsiteX23" fmla="*/ 222258 w 6723414"/>
              <a:gd name="connsiteY23" fmla="*/ 4991507 h 6755974"/>
              <a:gd name="connsiteX24" fmla="*/ 9236 w 6723414"/>
              <a:gd name="connsiteY24" fmla="*/ 5046925 h 6755974"/>
              <a:gd name="connsiteX25" fmla="*/ 0 w 6723414"/>
              <a:gd name="connsiteY25" fmla="*/ 48848 h 6755974"/>
              <a:gd name="connsiteX26" fmla="*/ 218542 w 6723414"/>
              <a:gd name="connsiteY26" fmla="*/ 38893 h 6755974"/>
              <a:gd name="connsiteX27" fmla="*/ 209305 w 6723414"/>
              <a:gd name="connsiteY27" fmla="*/ 1562506 h 6755974"/>
              <a:gd name="connsiteX28" fmla="*/ 1131291 w 6723414"/>
              <a:gd name="connsiteY28" fmla="*/ 1553269 h 6755974"/>
              <a:gd name="connsiteX29" fmla="*/ 1177472 w 6723414"/>
              <a:gd name="connsiteY29" fmla="*/ 0 h 6755974"/>
              <a:gd name="connsiteX0" fmla="*/ 1177472 w 6723414"/>
              <a:gd name="connsiteY0" fmla="*/ 0 h 6755974"/>
              <a:gd name="connsiteX1" fmla="*/ 2093130 w 6723414"/>
              <a:gd name="connsiteY1" fmla="*/ 46182 h 6755974"/>
              <a:gd name="connsiteX2" fmla="*/ 2120840 w 6723414"/>
              <a:gd name="connsiteY2" fmla="*/ 948465 h 6755974"/>
              <a:gd name="connsiteX3" fmla="*/ 3042968 w 6723414"/>
              <a:gd name="connsiteY3" fmla="*/ 948465 h 6755974"/>
              <a:gd name="connsiteX4" fmla="*/ 3033732 w 6723414"/>
              <a:gd name="connsiteY4" fmla="*/ 1191153 h 6755974"/>
              <a:gd name="connsiteX5" fmla="*/ 4011852 w 6723414"/>
              <a:gd name="connsiteY5" fmla="*/ 1209267 h 6755974"/>
              <a:gd name="connsiteX6" fmla="*/ 4002257 w 6723414"/>
              <a:gd name="connsiteY6" fmla="*/ 22329 h 6755974"/>
              <a:gd name="connsiteX7" fmla="*/ 4850084 w 6723414"/>
              <a:gd name="connsiteY7" fmla="*/ 22329 h 6755974"/>
              <a:gd name="connsiteX8" fmla="*/ 4876717 w 6723414"/>
              <a:gd name="connsiteY8" fmla="*/ 1261886 h 6755974"/>
              <a:gd name="connsiteX9" fmla="*/ 6723414 w 6723414"/>
              <a:gd name="connsiteY9" fmla="*/ 5913584 h 6755974"/>
              <a:gd name="connsiteX10" fmla="*/ 5764484 w 6723414"/>
              <a:gd name="connsiteY10" fmla="*/ 5913584 h 6755974"/>
              <a:gd name="connsiteX11" fmla="*/ 4803909 w 6723414"/>
              <a:gd name="connsiteY11" fmla="*/ 4905671 h 6755974"/>
              <a:gd name="connsiteX12" fmla="*/ 4803909 w 6723414"/>
              <a:gd name="connsiteY12" fmla="*/ 6755974 h 6755974"/>
              <a:gd name="connsiteX13" fmla="*/ 3966489 w 6723414"/>
              <a:gd name="connsiteY13" fmla="*/ 6755974 h 6755974"/>
              <a:gd name="connsiteX14" fmla="*/ 3966489 w 6723414"/>
              <a:gd name="connsiteY14" fmla="*/ 5394803 h 6755974"/>
              <a:gd name="connsiteX15" fmla="*/ 3007559 w 6723414"/>
              <a:gd name="connsiteY15" fmla="*/ 5394803 h 6755974"/>
              <a:gd name="connsiteX16" fmla="*/ 3007559 w 6723414"/>
              <a:gd name="connsiteY16" fmla="*/ 5976199 h 6755974"/>
              <a:gd name="connsiteX17" fmla="*/ 2093275 w 6723414"/>
              <a:gd name="connsiteY17" fmla="*/ 5976199 h 6755974"/>
              <a:gd name="connsiteX18" fmla="*/ 2093275 w 6723414"/>
              <a:gd name="connsiteY18" fmla="*/ 6755974 h 6755974"/>
              <a:gd name="connsiteX19" fmla="*/ 1168236 w 6723414"/>
              <a:gd name="connsiteY19" fmla="*/ 6755974 h 6755974"/>
              <a:gd name="connsiteX20" fmla="*/ 1168236 w 6723414"/>
              <a:gd name="connsiteY20" fmla="*/ 5976199 h 6755974"/>
              <a:gd name="connsiteX21" fmla="*/ 222258 w 6723414"/>
              <a:gd name="connsiteY21" fmla="*/ 5976199 h 6755974"/>
              <a:gd name="connsiteX22" fmla="*/ 222258 w 6723414"/>
              <a:gd name="connsiteY22" fmla="*/ 4991507 h 6755974"/>
              <a:gd name="connsiteX23" fmla="*/ 9236 w 6723414"/>
              <a:gd name="connsiteY23" fmla="*/ 5046925 h 6755974"/>
              <a:gd name="connsiteX24" fmla="*/ 0 w 6723414"/>
              <a:gd name="connsiteY24" fmla="*/ 48848 h 6755974"/>
              <a:gd name="connsiteX25" fmla="*/ 218542 w 6723414"/>
              <a:gd name="connsiteY25" fmla="*/ 38893 h 6755974"/>
              <a:gd name="connsiteX26" fmla="*/ 209305 w 6723414"/>
              <a:gd name="connsiteY26" fmla="*/ 1562506 h 6755974"/>
              <a:gd name="connsiteX27" fmla="*/ 1131291 w 6723414"/>
              <a:gd name="connsiteY27" fmla="*/ 1553269 h 6755974"/>
              <a:gd name="connsiteX28" fmla="*/ 1177472 w 6723414"/>
              <a:gd name="connsiteY28" fmla="*/ 0 h 6755974"/>
              <a:gd name="connsiteX0" fmla="*/ 1177472 w 5764484"/>
              <a:gd name="connsiteY0" fmla="*/ 0 h 6755974"/>
              <a:gd name="connsiteX1" fmla="*/ 2093130 w 5764484"/>
              <a:gd name="connsiteY1" fmla="*/ 46182 h 6755974"/>
              <a:gd name="connsiteX2" fmla="*/ 2120840 w 5764484"/>
              <a:gd name="connsiteY2" fmla="*/ 948465 h 6755974"/>
              <a:gd name="connsiteX3" fmla="*/ 3042968 w 5764484"/>
              <a:gd name="connsiteY3" fmla="*/ 948465 h 6755974"/>
              <a:gd name="connsiteX4" fmla="*/ 3033732 w 5764484"/>
              <a:gd name="connsiteY4" fmla="*/ 1191153 h 6755974"/>
              <a:gd name="connsiteX5" fmla="*/ 4011852 w 5764484"/>
              <a:gd name="connsiteY5" fmla="*/ 1209267 h 6755974"/>
              <a:gd name="connsiteX6" fmla="*/ 4002257 w 5764484"/>
              <a:gd name="connsiteY6" fmla="*/ 22329 h 6755974"/>
              <a:gd name="connsiteX7" fmla="*/ 4850084 w 5764484"/>
              <a:gd name="connsiteY7" fmla="*/ 22329 h 6755974"/>
              <a:gd name="connsiteX8" fmla="*/ 4876717 w 5764484"/>
              <a:gd name="connsiteY8" fmla="*/ 1261886 h 6755974"/>
              <a:gd name="connsiteX9" fmla="*/ 5764484 w 5764484"/>
              <a:gd name="connsiteY9" fmla="*/ 5913584 h 6755974"/>
              <a:gd name="connsiteX10" fmla="*/ 4803909 w 5764484"/>
              <a:gd name="connsiteY10" fmla="*/ 4905671 h 6755974"/>
              <a:gd name="connsiteX11" fmla="*/ 4803909 w 5764484"/>
              <a:gd name="connsiteY11" fmla="*/ 6755974 h 6755974"/>
              <a:gd name="connsiteX12" fmla="*/ 3966489 w 5764484"/>
              <a:gd name="connsiteY12" fmla="*/ 6755974 h 6755974"/>
              <a:gd name="connsiteX13" fmla="*/ 3966489 w 5764484"/>
              <a:gd name="connsiteY13" fmla="*/ 5394803 h 6755974"/>
              <a:gd name="connsiteX14" fmla="*/ 3007559 w 5764484"/>
              <a:gd name="connsiteY14" fmla="*/ 5394803 h 6755974"/>
              <a:gd name="connsiteX15" fmla="*/ 3007559 w 5764484"/>
              <a:gd name="connsiteY15" fmla="*/ 5976199 h 6755974"/>
              <a:gd name="connsiteX16" fmla="*/ 2093275 w 5764484"/>
              <a:gd name="connsiteY16" fmla="*/ 5976199 h 6755974"/>
              <a:gd name="connsiteX17" fmla="*/ 2093275 w 5764484"/>
              <a:gd name="connsiteY17" fmla="*/ 6755974 h 6755974"/>
              <a:gd name="connsiteX18" fmla="*/ 1168236 w 5764484"/>
              <a:gd name="connsiteY18" fmla="*/ 6755974 h 6755974"/>
              <a:gd name="connsiteX19" fmla="*/ 1168236 w 5764484"/>
              <a:gd name="connsiteY19" fmla="*/ 5976199 h 6755974"/>
              <a:gd name="connsiteX20" fmla="*/ 222258 w 5764484"/>
              <a:gd name="connsiteY20" fmla="*/ 5976199 h 6755974"/>
              <a:gd name="connsiteX21" fmla="*/ 222258 w 5764484"/>
              <a:gd name="connsiteY21" fmla="*/ 4991507 h 6755974"/>
              <a:gd name="connsiteX22" fmla="*/ 9236 w 5764484"/>
              <a:gd name="connsiteY22" fmla="*/ 5046925 h 6755974"/>
              <a:gd name="connsiteX23" fmla="*/ 0 w 5764484"/>
              <a:gd name="connsiteY23" fmla="*/ 48848 h 6755974"/>
              <a:gd name="connsiteX24" fmla="*/ 218542 w 5764484"/>
              <a:gd name="connsiteY24" fmla="*/ 38893 h 6755974"/>
              <a:gd name="connsiteX25" fmla="*/ 209305 w 5764484"/>
              <a:gd name="connsiteY25" fmla="*/ 1562506 h 6755974"/>
              <a:gd name="connsiteX26" fmla="*/ 1131291 w 5764484"/>
              <a:gd name="connsiteY26" fmla="*/ 1553269 h 6755974"/>
              <a:gd name="connsiteX27" fmla="*/ 1177472 w 5764484"/>
              <a:gd name="connsiteY27" fmla="*/ 0 h 6755974"/>
              <a:gd name="connsiteX0" fmla="*/ 1177472 w 5764484"/>
              <a:gd name="connsiteY0" fmla="*/ 0 h 6755974"/>
              <a:gd name="connsiteX1" fmla="*/ 2093130 w 5764484"/>
              <a:gd name="connsiteY1" fmla="*/ 46182 h 6755974"/>
              <a:gd name="connsiteX2" fmla="*/ 2120840 w 5764484"/>
              <a:gd name="connsiteY2" fmla="*/ 948465 h 6755974"/>
              <a:gd name="connsiteX3" fmla="*/ 3042968 w 5764484"/>
              <a:gd name="connsiteY3" fmla="*/ 948465 h 6755974"/>
              <a:gd name="connsiteX4" fmla="*/ 3033732 w 5764484"/>
              <a:gd name="connsiteY4" fmla="*/ 1191153 h 6755974"/>
              <a:gd name="connsiteX5" fmla="*/ 4011852 w 5764484"/>
              <a:gd name="connsiteY5" fmla="*/ 1209267 h 6755974"/>
              <a:gd name="connsiteX6" fmla="*/ 4002257 w 5764484"/>
              <a:gd name="connsiteY6" fmla="*/ 22329 h 6755974"/>
              <a:gd name="connsiteX7" fmla="*/ 4850084 w 5764484"/>
              <a:gd name="connsiteY7" fmla="*/ 22329 h 6755974"/>
              <a:gd name="connsiteX8" fmla="*/ 4876717 w 5764484"/>
              <a:gd name="connsiteY8" fmla="*/ 1261886 h 6755974"/>
              <a:gd name="connsiteX9" fmla="*/ 5764484 w 5764484"/>
              <a:gd name="connsiteY9" fmla="*/ 5878074 h 6755974"/>
              <a:gd name="connsiteX10" fmla="*/ 4803909 w 5764484"/>
              <a:gd name="connsiteY10" fmla="*/ 4905671 h 6755974"/>
              <a:gd name="connsiteX11" fmla="*/ 4803909 w 5764484"/>
              <a:gd name="connsiteY11" fmla="*/ 6755974 h 6755974"/>
              <a:gd name="connsiteX12" fmla="*/ 3966489 w 5764484"/>
              <a:gd name="connsiteY12" fmla="*/ 6755974 h 6755974"/>
              <a:gd name="connsiteX13" fmla="*/ 3966489 w 5764484"/>
              <a:gd name="connsiteY13" fmla="*/ 5394803 h 6755974"/>
              <a:gd name="connsiteX14" fmla="*/ 3007559 w 5764484"/>
              <a:gd name="connsiteY14" fmla="*/ 5394803 h 6755974"/>
              <a:gd name="connsiteX15" fmla="*/ 3007559 w 5764484"/>
              <a:gd name="connsiteY15" fmla="*/ 5976199 h 6755974"/>
              <a:gd name="connsiteX16" fmla="*/ 2093275 w 5764484"/>
              <a:gd name="connsiteY16" fmla="*/ 5976199 h 6755974"/>
              <a:gd name="connsiteX17" fmla="*/ 2093275 w 5764484"/>
              <a:gd name="connsiteY17" fmla="*/ 6755974 h 6755974"/>
              <a:gd name="connsiteX18" fmla="*/ 1168236 w 5764484"/>
              <a:gd name="connsiteY18" fmla="*/ 6755974 h 6755974"/>
              <a:gd name="connsiteX19" fmla="*/ 1168236 w 5764484"/>
              <a:gd name="connsiteY19" fmla="*/ 5976199 h 6755974"/>
              <a:gd name="connsiteX20" fmla="*/ 222258 w 5764484"/>
              <a:gd name="connsiteY20" fmla="*/ 5976199 h 6755974"/>
              <a:gd name="connsiteX21" fmla="*/ 222258 w 5764484"/>
              <a:gd name="connsiteY21" fmla="*/ 4991507 h 6755974"/>
              <a:gd name="connsiteX22" fmla="*/ 9236 w 5764484"/>
              <a:gd name="connsiteY22" fmla="*/ 5046925 h 6755974"/>
              <a:gd name="connsiteX23" fmla="*/ 0 w 5764484"/>
              <a:gd name="connsiteY23" fmla="*/ 48848 h 6755974"/>
              <a:gd name="connsiteX24" fmla="*/ 218542 w 5764484"/>
              <a:gd name="connsiteY24" fmla="*/ 38893 h 6755974"/>
              <a:gd name="connsiteX25" fmla="*/ 209305 w 5764484"/>
              <a:gd name="connsiteY25" fmla="*/ 1562506 h 6755974"/>
              <a:gd name="connsiteX26" fmla="*/ 1131291 w 5764484"/>
              <a:gd name="connsiteY26" fmla="*/ 1553269 h 6755974"/>
              <a:gd name="connsiteX27" fmla="*/ 1177472 w 5764484"/>
              <a:gd name="connsiteY27" fmla="*/ 0 h 6755974"/>
              <a:gd name="connsiteX0" fmla="*/ 1177472 w 4876717"/>
              <a:gd name="connsiteY0" fmla="*/ 0 h 6755974"/>
              <a:gd name="connsiteX1" fmla="*/ 2093130 w 4876717"/>
              <a:gd name="connsiteY1" fmla="*/ 46182 h 6755974"/>
              <a:gd name="connsiteX2" fmla="*/ 2120840 w 4876717"/>
              <a:gd name="connsiteY2" fmla="*/ 948465 h 6755974"/>
              <a:gd name="connsiteX3" fmla="*/ 3042968 w 4876717"/>
              <a:gd name="connsiteY3" fmla="*/ 948465 h 6755974"/>
              <a:gd name="connsiteX4" fmla="*/ 3033732 w 4876717"/>
              <a:gd name="connsiteY4" fmla="*/ 1191153 h 6755974"/>
              <a:gd name="connsiteX5" fmla="*/ 4011852 w 4876717"/>
              <a:gd name="connsiteY5" fmla="*/ 1209267 h 6755974"/>
              <a:gd name="connsiteX6" fmla="*/ 4002257 w 4876717"/>
              <a:gd name="connsiteY6" fmla="*/ 22329 h 6755974"/>
              <a:gd name="connsiteX7" fmla="*/ 4850084 w 4876717"/>
              <a:gd name="connsiteY7" fmla="*/ 22329 h 6755974"/>
              <a:gd name="connsiteX8" fmla="*/ 4876717 w 4876717"/>
              <a:gd name="connsiteY8" fmla="*/ 1261886 h 6755974"/>
              <a:gd name="connsiteX9" fmla="*/ 4803909 w 4876717"/>
              <a:gd name="connsiteY9" fmla="*/ 4905671 h 6755974"/>
              <a:gd name="connsiteX10" fmla="*/ 4803909 w 4876717"/>
              <a:gd name="connsiteY10" fmla="*/ 6755974 h 6755974"/>
              <a:gd name="connsiteX11" fmla="*/ 3966489 w 4876717"/>
              <a:gd name="connsiteY11" fmla="*/ 6755974 h 6755974"/>
              <a:gd name="connsiteX12" fmla="*/ 3966489 w 4876717"/>
              <a:gd name="connsiteY12" fmla="*/ 5394803 h 6755974"/>
              <a:gd name="connsiteX13" fmla="*/ 3007559 w 4876717"/>
              <a:gd name="connsiteY13" fmla="*/ 5394803 h 6755974"/>
              <a:gd name="connsiteX14" fmla="*/ 3007559 w 4876717"/>
              <a:gd name="connsiteY14" fmla="*/ 5976199 h 6755974"/>
              <a:gd name="connsiteX15" fmla="*/ 2093275 w 4876717"/>
              <a:gd name="connsiteY15" fmla="*/ 5976199 h 6755974"/>
              <a:gd name="connsiteX16" fmla="*/ 2093275 w 4876717"/>
              <a:gd name="connsiteY16" fmla="*/ 6755974 h 6755974"/>
              <a:gd name="connsiteX17" fmla="*/ 1168236 w 4876717"/>
              <a:gd name="connsiteY17" fmla="*/ 6755974 h 6755974"/>
              <a:gd name="connsiteX18" fmla="*/ 1168236 w 4876717"/>
              <a:gd name="connsiteY18" fmla="*/ 5976199 h 6755974"/>
              <a:gd name="connsiteX19" fmla="*/ 222258 w 4876717"/>
              <a:gd name="connsiteY19" fmla="*/ 5976199 h 6755974"/>
              <a:gd name="connsiteX20" fmla="*/ 222258 w 4876717"/>
              <a:gd name="connsiteY20" fmla="*/ 4991507 h 6755974"/>
              <a:gd name="connsiteX21" fmla="*/ 9236 w 4876717"/>
              <a:gd name="connsiteY21" fmla="*/ 5046925 h 6755974"/>
              <a:gd name="connsiteX22" fmla="*/ 0 w 4876717"/>
              <a:gd name="connsiteY22" fmla="*/ 48848 h 6755974"/>
              <a:gd name="connsiteX23" fmla="*/ 218542 w 4876717"/>
              <a:gd name="connsiteY23" fmla="*/ 38893 h 6755974"/>
              <a:gd name="connsiteX24" fmla="*/ 209305 w 4876717"/>
              <a:gd name="connsiteY24" fmla="*/ 1562506 h 6755974"/>
              <a:gd name="connsiteX25" fmla="*/ 1131291 w 4876717"/>
              <a:gd name="connsiteY25" fmla="*/ 1553269 h 6755974"/>
              <a:gd name="connsiteX26" fmla="*/ 1177472 w 4876717"/>
              <a:gd name="connsiteY26" fmla="*/ 0 h 6755974"/>
              <a:gd name="connsiteX0" fmla="*/ 1177472 w 4876717"/>
              <a:gd name="connsiteY0" fmla="*/ 0 h 6755974"/>
              <a:gd name="connsiteX1" fmla="*/ 2093130 w 4876717"/>
              <a:gd name="connsiteY1" fmla="*/ 46182 h 6755974"/>
              <a:gd name="connsiteX2" fmla="*/ 2120840 w 4876717"/>
              <a:gd name="connsiteY2" fmla="*/ 948465 h 6755974"/>
              <a:gd name="connsiteX3" fmla="*/ 3042968 w 4876717"/>
              <a:gd name="connsiteY3" fmla="*/ 948465 h 6755974"/>
              <a:gd name="connsiteX4" fmla="*/ 3033732 w 4876717"/>
              <a:gd name="connsiteY4" fmla="*/ 1191153 h 6755974"/>
              <a:gd name="connsiteX5" fmla="*/ 4011852 w 4876717"/>
              <a:gd name="connsiteY5" fmla="*/ 1209267 h 6755974"/>
              <a:gd name="connsiteX6" fmla="*/ 4002257 w 4876717"/>
              <a:gd name="connsiteY6" fmla="*/ 22329 h 6755974"/>
              <a:gd name="connsiteX7" fmla="*/ 4850084 w 4876717"/>
              <a:gd name="connsiteY7" fmla="*/ 22329 h 6755974"/>
              <a:gd name="connsiteX8" fmla="*/ 4876717 w 4876717"/>
              <a:gd name="connsiteY8" fmla="*/ 1261886 h 6755974"/>
              <a:gd name="connsiteX9" fmla="*/ 4803909 w 4876717"/>
              <a:gd name="connsiteY9" fmla="*/ 6755974 h 6755974"/>
              <a:gd name="connsiteX10" fmla="*/ 3966489 w 4876717"/>
              <a:gd name="connsiteY10" fmla="*/ 6755974 h 6755974"/>
              <a:gd name="connsiteX11" fmla="*/ 3966489 w 4876717"/>
              <a:gd name="connsiteY11" fmla="*/ 5394803 h 6755974"/>
              <a:gd name="connsiteX12" fmla="*/ 3007559 w 4876717"/>
              <a:gd name="connsiteY12" fmla="*/ 5394803 h 6755974"/>
              <a:gd name="connsiteX13" fmla="*/ 3007559 w 4876717"/>
              <a:gd name="connsiteY13" fmla="*/ 5976199 h 6755974"/>
              <a:gd name="connsiteX14" fmla="*/ 2093275 w 4876717"/>
              <a:gd name="connsiteY14" fmla="*/ 5976199 h 6755974"/>
              <a:gd name="connsiteX15" fmla="*/ 2093275 w 4876717"/>
              <a:gd name="connsiteY15" fmla="*/ 6755974 h 6755974"/>
              <a:gd name="connsiteX16" fmla="*/ 1168236 w 4876717"/>
              <a:gd name="connsiteY16" fmla="*/ 6755974 h 6755974"/>
              <a:gd name="connsiteX17" fmla="*/ 1168236 w 4876717"/>
              <a:gd name="connsiteY17" fmla="*/ 5976199 h 6755974"/>
              <a:gd name="connsiteX18" fmla="*/ 222258 w 4876717"/>
              <a:gd name="connsiteY18" fmla="*/ 5976199 h 6755974"/>
              <a:gd name="connsiteX19" fmla="*/ 222258 w 4876717"/>
              <a:gd name="connsiteY19" fmla="*/ 4991507 h 6755974"/>
              <a:gd name="connsiteX20" fmla="*/ 9236 w 4876717"/>
              <a:gd name="connsiteY20" fmla="*/ 5046925 h 6755974"/>
              <a:gd name="connsiteX21" fmla="*/ 0 w 4876717"/>
              <a:gd name="connsiteY21" fmla="*/ 48848 h 6755974"/>
              <a:gd name="connsiteX22" fmla="*/ 218542 w 4876717"/>
              <a:gd name="connsiteY22" fmla="*/ 38893 h 6755974"/>
              <a:gd name="connsiteX23" fmla="*/ 209305 w 4876717"/>
              <a:gd name="connsiteY23" fmla="*/ 1562506 h 6755974"/>
              <a:gd name="connsiteX24" fmla="*/ 1131291 w 4876717"/>
              <a:gd name="connsiteY24" fmla="*/ 1553269 h 6755974"/>
              <a:gd name="connsiteX25" fmla="*/ 1177472 w 4876717"/>
              <a:gd name="connsiteY25" fmla="*/ 0 h 6755974"/>
              <a:gd name="connsiteX0" fmla="*/ 1177472 w 4850084"/>
              <a:gd name="connsiteY0" fmla="*/ 0 h 6755974"/>
              <a:gd name="connsiteX1" fmla="*/ 2093130 w 4850084"/>
              <a:gd name="connsiteY1" fmla="*/ 46182 h 6755974"/>
              <a:gd name="connsiteX2" fmla="*/ 2120840 w 4850084"/>
              <a:gd name="connsiteY2" fmla="*/ 948465 h 6755974"/>
              <a:gd name="connsiteX3" fmla="*/ 3042968 w 4850084"/>
              <a:gd name="connsiteY3" fmla="*/ 948465 h 6755974"/>
              <a:gd name="connsiteX4" fmla="*/ 3033732 w 4850084"/>
              <a:gd name="connsiteY4" fmla="*/ 1191153 h 6755974"/>
              <a:gd name="connsiteX5" fmla="*/ 4011852 w 4850084"/>
              <a:gd name="connsiteY5" fmla="*/ 1209267 h 6755974"/>
              <a:gd name="connsiteX6" fmla="*/ 4002257 w 4850084"/>
              <a:gd name="connsiteY6" fmla="*/ 22329 h 6755974"/>
              <a:gd name="connsiteX7" fmla="*/ 4850084 w 4850084"/>
              <a:gd name="connsiteY7" fmla="*/ 22329 h 6755974"/>
              <a:gd name="connsiteX8" fmla="*/ 4803909 w 4850084"/>
              <a:gd name="connsiteY8" fmla="*/ 6755974 h 6755974"/>
              <a:gd name="connsiteX9" fmla="*/ 3966489 w 4850084"/>
              <a:gd name="connsiteY9" fmla="*/ 6755974 h 6755974"/>
              <a:gd name="connsiteX10" fmla="*/ 3966489 w 4850084"/>
              <a:gd name="connsiteY10" fmla="*/ 5394803 h 6755974"/>
              <a:gd name="connsiteX11" fmla="*/ 3007559 w 4850084"/>
              <a:gd name="connsiteY11" fmla="*/ 5394803 h 6755974"/>
              <a:gd name="connsiteX12" fmla="*/ 3007559 w 4850084"/>
              <a:gd name="connsiteY12" fmla="*/ 5976199 h 6755974"/>
              <a:gd name="connsiteX13" fmla="*/ 2093275 w 4850084"/>
              <a:gd name="connsiteY13" fmla="*/ 5976199 h 6755974"/>
              <a:gd name="connsiteX14" fmla="*/ 2093275 w 4850084"/>
              <a:gd name="connsiteY14" fmla="*/ 6755974 h 6755974"/>
              <a:gd name="connsiteX15" fmla="*/ 1168236 w 4850084"/>
              <a:gd name="connsiteY15" fmla="*/ 6755974 h 6755974"/>
              <a:gd name="connsiteX16" fmla="*/ 1168236 w 4850084"/>
              <a:gd name="connsiteY16" fmla="*/ 5976199 h 6755974"/>
              <a:gd name="connsiteX17" fmla="*/ 222258 w 4850084"/>
              <a:gd name="connsiteY17" fmla="*/ 5976199 h 6755974"/>
              <a:gd name="connsiteX18" fmla="*/ 222258 w 4850084"/>
              <a:gd name="connsiteY18" fmla="*/ 4991507 h 6755974"/>
              <a:gd name="connsiteX19" fmla="*/ 9236 w 4850084"/>
              <a:gd name="connsiteY19" fmla="*/ 5046925 h 6755974"/>
              <a:gd name="connsiteX20" fmla="*/ 0 w 4850084"/>
              <a:gd name="connsiteY20" fmla="*/ 48848 h 6755974"/>
              <a:gd name="connsiteX21" fmla="*/ 218542 w 4850084"/>
              <a:gd name="connsiteY21" fmla="*/ 38893 h 6755974"/>
              <a:gd name="connsiteX22" fmla="*/ 209305 w 4850084"/>
              <a:gd name="connsiteY22" fmla="*/ 1562506 h 6755974"/>
              <a:gd name="connsiteX23" fmla="*/ 1131291 w 4850084"/>
              <a:gd name="connsiteY23" fmla="*/ 1553269 h 6755974"/>
              <a:gd name="connsiteX24" fmla="*/ 1177472 w 4850084"/>
              <a:gd name="connsiteY24" fmla="*/ 0 h 6755974"/>
              <a:gd name="connsiteX0" fmla="*/ 1177472 w 4850084"/>
              <a:gd name="connsiteY0" fmla="*/ 0 h 6906894"/>
              <a:gd name="connsiteX1" fmla="*/ 2093130 w 4850084"/>
              <a:gd name="connsiteY1" fmla="*/ 46182 h 6906894"/>
              <a:gd name="connsiteX2" fmla="*/ 2120840 w 4850084"/>
              <a:gd name="connsiteY2" fmla="*/ 948465 h 6906894"/>
              <a:gd name="connsiteX3" fmla="*/ 3042968 w 4850084"/>
              <a:gd name="connsiteY3" fmla="*/ 948465 h 6906894"/>
              <a:gd name="connsiteX4" fmla="*/ 3033732 w 4850084"/>
              <a:gd name="connsiteY4" fmla="*/ 1191153 h 6906894"/>
              <a:gd name="connsiteX5" fmla="*/ 4011852 w 4850084"/>
              <a:gd name="connsiteY5" fmla="*/ 1209267 h 6906894"/>
              <a:gd name="connsiteX6" fmla="*/ 4002257 w 4850084"/>
              <a:gd name="connsiteY6" fmla="*/ 22329 h 6906894"/>
              <a:gd name="connsiteX7" fmla="*/ 4850084 w 4850084"/>
              <a:gd name="connsiteY7" fmla="*/ 22329 h 6906894"/>
              <a:gd name="connsiteX8" fmla="*/ 4803909 w 4850084"/>
              <a:gd name="connsiteY8" fmla="*/ 6906894 h 6906894"/>
              <a:gd name="connsiteX9" fmla="*/ 3966489 w 4850084"/>
              <a:gd name="connsiteY9" fmla="*/ 6755974 h 6906894"/>
              <a:gd name="connsiteX10" fmla="*/ 3966489 w 4850084"/>
              <a:gd name="connsiteY10" fmla="*/ 5394803 h 6906894"/>
              <a:gd name="connsiteX11" fmla="*/ 3007559 w 4850084"/>
              <a:gd name="connsiteY11" fmla="*/ 5394803 h 6906894"/>
              <a:gd name="connsiteX12" fmla="*/ 3007559 w 4850084"/>
              <a:gd name="connsiteY12" fmla="*/ 5976199 h 6906894"/>
              <a:gd name="connsiteX13" fmla="*/ 2093275 w 4850084"/>
              <a:gd name="connsiteY13" fmla="*/ 5976199 h 6906894"/>
              <a:gd name="connsiteX14" fmla="*/ 2093275 w 4850084"/>
              <a:gd name="connsiteY14" fmla="*/ 6755974 h 6906894"/>
              <a:gd name="connsiteX15" fmla="*/ 1168236 w 4850084"/>
              <a:gd name="connsiteY15" fmla="*/ 6755974 h 6906894"/>
              <a:gd name="connsiteX16" fmla="*/ 1168236 w 4850084"/>
              <a:gd name="connsiteY16" fmla="*/ 5976199 h 6906894"/>
              <a:gd name="connsiteX17" fmla="*/ 222258 w 4850084"/>
              <a:gd name="connsiteY17" fmla="*/ 5976199 h 6906894"/>
              <a:gd name="connsiteX18" fmla="*/ 222258 w 4850084"/>
              <a:gd name="connsiteY18" fmla="*/ 4991507 h 6906894"/>
              <a:gd name="connsiteX19" fmla="*/ 9236 w 4850084"/>
              <a:gd name="connsiteY19" fmla="*/ 5046925 h 6906894"/>
              <a:gd name="connsiteX20" fmla="*/ 0 w 4850084"/>
              <a:gd name="connsiteY20" fmla="*/ 48848 h 6906894"/>
              <a:gd name="connsiteX21" fmla="*/ 218542 w 4850084"/>
              <a:gd name="connsiteY21" fmla="*/ 38893 h 6906894"/>
              <a:gd name="connsiteX22" fmla="*/ 209305 w 4850084"/>
              <a:gd name="connsiteY22" fmla="*/ 1562506 h 6906894"/>
              <a:gd name="connsiteX23" fmla="*/ 1131291 w 4850084"/>
              <a:gd name="connsiteY23" fmla="*/ 1553269 h 6906894"/>
              <a:gd name="connsiteX24" fmla="*/ 1177472 w 4850084"/>
              <a:gd name="connsiteY24" fmla="*/ 0 h 6906894"/>
              <a:gd name="connsiteX0" fmla="*/ 1177472 w 4850084"/>
              <a:gd name="connsiteY0" fmla="*/ 0 h 6906894"/>
              <a:gd name="connsiteX1" fmla="*/ 2093130 w 4850084"/>
              <a:gd name="connsiteY1" fmla="*/ 46182 h 6906894"/>
              <a:gd name="connsiteX2" fmla="*/ 2120840 w 4850084"/>
              <a:gd name="connsiteY2" fmla="*/ 948465 h 6906894"/>
              <a:gd name="connsiteX3" fmla="*/ 3042968 w 4850084"/>
              <a:gd name="connsiteY3" fmla="*/ 948465 h 6906894"/>
              <a:gd name="connsiteX4" fmla="*/ 3033732 w 4850084"/>
              <a:gd name="connsiteY4" fmla="*/ 1191153 h 6906894"/>
              <a:gd name="connsiteX5" fmla="*/ 4011852 w 4850084"/>
              <a:gd name="connsiteY5" fmla="*/ 1209267 h 6906894"/>
              <a:gd name="connsiteX6" fmla="*/ 4002257 w 4850084"/>
              <a:gd name="connsiteY6" fmla="*/ 22329 h 6906894"/>
              <a:gd name="connsiteX7" fmla="*/ 4850084 w 4850084"/>
              <a:gd name="connsiteY7" fmla="*/ 22329 h 6906894"/>
              <a:gd name="connsiteX8" fmla="*/ 4803909 w 4850084"/>
              <a:gd name="connsiteY8" fmla="*/ 6906894 h 6906894"/>
              <a:gd name="connsiteX9" fmla="*/ 3966489 w 4850084"/>
              <a:gd name="connsiteY9" fmla="*/ 6862506 h 6906894"/>
              <a:gd name="connsiteX10" fmla="*/ 3966489 w 4850084"/>
              <a:gd name="connsiteY10" fmla="*/ 5394803 h 6906894"/>
              <a:gd name="connsiteX11" fmla="*/ 3007559 w 4850084"/>
              <a:gd name="connsiteY11" fmla="*/ 5394803 h 6906894"/>
              <a:gd name="connsiteX12" fmla="*/ 3007559 w 4850084"/>
              <a:gd name="connsiteY12" fmla="*/ 5976199 h 6906894"/>
              <a:gd name="connsiteX13" fmla="*/ 2093275 w 4850084"/>
              <a:gd name="connsiteY13" fmla="*/ 5976199 h 6906894"/>
              <a:gd name="connsiteX14" fmla="*/ 2093275 w 4850084"/>
              <a:gd name="connsiteY14" fmla="*/ 6755974 h 6906894"/>
              <a:gd name="connsiteX15" fmla="*/ 1168236 w 4850084"/>
              <a:gd name="connsiteY15" fmla="*/ 6755974 h 6906894"/>
              <a:gd name="connsiteX16" fmla="*/ 1168236 w 4850084"/>
              <a:gd name="connsiteY16" fmla="*/ 5976199 h 6906894"/>
              <a:gd name="connsiteX17" fmla="*/ 222258 w 4850084"/>
              <a:gd name="connsiteY17" fmla="*/ 5976199 h 6906894"/>
              <a:gd name="connsiteX18" fmla="*/ 222258 w 4850084"/>
              <a:gd name="connsiteY18" fmla="*/ 4991507 h 6906894"/>
              <a:gd name="connsiteX19" fmla="*/ 9236 w 4850084"/>
              <a:gd name="connsiteY19" fmla="*/ 5046925 h 6906894"/>
              <a:gd name="connsiteX20" fmla="*/ 0 w 4850084"/>
              <a:gd name="connsiteY20" fmla="*/ 48848 h 6906894"/>
              <a:gd name="connsiteX21" fmla="*/ 218542 w 4850084"/>
              <a:gd name="connsiteY21" fmla="*/ 38893 h 6906894"/>
              <a:gd name="connsiteX22" fmla="*/ 209305 w 4850084"/>
              <a:gd name="connsiteY22" fmla="*/ 1562506 h 6906894"/>
              <a:gd name="connsiteX23" fmla="*/ 1131291 w 4850084"/>
              <a:gd name="connsiteY23" fmla="*/ 1553269 h 6906894"/>
              <a:gd name="connsiteX24" fmla="*/ 1177472 w 4850084"/>
              <a:gd name="connsiteY24" fmla="*/ 0 h 6906894"/>
              <a:gd name="connsiteX0" fmla="*/ 1177472 w 4850084"/>
              <a:gd name="connsiteY0" fmla="*/ 0 h 6880261"/>
              <a:gd name="connsiteX1" fmla="*/ 2093130 w 4850084"/>
              <a:gd name="connsiteY1" fmla="*/ 46182 h 6880261"/>
              <a:gd name="connsiteX2" fmla="*/ 2120840 w 4850084"/>
              <a:gd name="connsiteY2" fmla="*/ 948465 h 6880261"/>
              <a:gd name="connsiteX3" fmla="*/ 3042968 w 4850084"/>
              <a:gd name="connsiteY3" fmla="*/ 948465 h 6880261"/>
              <a:gd name="connsiteX4" fmla="*/ 3033732 w 4850084"/>
              <a:gd name="connsiteY4" fmla="*/ 1191153 h 6880261"/>
              <a:gd name="connsiteX5" fmla="*/ 4011852 w 4850084"/>
              <a:gd name="connsiteY5" fmla="*/ 1209267 h 6880261"/>
              <a:gd name="connsiteX6" fmla="*/ 4002257 w 4850084"/>
              <a:gd name="connsiteY6" fmla="*/ 22329 h 6880261"/>
              <a:gd name="connsiteX7" fmla="*/ 4850084 w 4850084"/>
              <a:gd name="connsiteY7" fmla="*/ 22329 h 6880261"/>
              <a:gd name="connsiteX8" fmla="*/ 4803909 w 4850084"/>
              <a:gd name="connsiteY8" fmla="*/ 6880261 h 6880261"/>
              <a:gd name="connsiteX9" fmla="*/ 3966489 w 4850084"/>
              <a:gd name="connsiteY9" fmla="*/ 6862506 h 6880261"/>
              <a:gd name="connsiteX10" fmla="*/ 3966489 w 4850084"/>
              <a:gd name="connsiteY10" fmla="*/ 5394803 h 6880261"/>
              <a:gd name="connsiteX11" fmla="*/ 3007559 w 4850084"/>
              <a:gd name="connsiteY11" fmla="*/ 5394803 h 6880261"/>
              <a:gd name="connsiteX12" fmla="*/ 3007559 w 4850084"/>
              <a:gd name="connsiteY12" fmla="*/ 5976199 h 6880261"/>
              <a:gd name="connsiteX13" fmla="*/ 2093275 w 4850084"/>
              <a:gd name="connsiteY13" fmla="*/ 5976199 h 6880261"/>
              <a:gd name="connsiteX14" fmla="*/ 2093275 w 4850084"/>
              <a:gd name="connsiteY14" fmla="*/ 6755974 h 6880261"/>
              <a:gd name="connsiteX15" fmla="*/ 1168236 w 4850084"/>
              <a:gd name="connsiteY15" fmla="*/ 6755974 h 6880261"/>
              <a:gd name="connsiteX16" fmla="*/ 1168236 w 4850084"/>
              <a:gd name="connsiteY16" fmla="*/ 5976199 h 6880261"/>
              <a:gd name="connsiteX17" fmla="*/ 222258 w 4850084"/>
              <a:gd name="connsiteY17" fmla="*/ 5976199 h 6880261"/>
              <a:gd name="connsiteX18" fmla="*/ 222258 w 4850084"/>
              <a:gd name="connsiteY18" fmla="*/ 4991507 h 6880261"/>
              <a:gd name="connsiteX19" fmla="*/ 9236 w 4850084"/>
              <a:gd name="connsiteY19" fmla="*/ 5046925 h 6880261"/>
              <a:gd name="connsiteX20" fmla="*/ 0 w 4850084"/>
              <a:gd name="connsiteY20" fmla="*/ 48848 h 6880261"/>
              <a:gd name="connsiteX21" fmla="*/ 218542 w 4850084"/>
              <a:gd name="connsiteY21" fmla="*/ 38893 h 6880261"/>
              <a:gd name="connsiteX22" fmla="*/ 209305 w 4850084"/>
              <a:gd name="connsiteY22" fmla="*/ 1562506 h 6880261"/>
              <a:gd name="connsiteX23" fmla="*/ 1131291 w 4850084"/>
              <a:gd name="connsiteY23" fmla="*/ 1553269 h 6880261"/>
              <a:gd name="connsiteX24" fmla="*/ 1177472 w 4850084"/>
              <a:gd name="connsiteY24" fmla="*/ 0 h 6880261"/>
              <a:gd name="connsiteX0" fmla="*/ 1177472 w 4850084"/>
              <a:gd name="connsiteY0" fmla="*/ 0 h 6880261"/>
              <a:gd name="connsiteX1" fmla="*/ 2093130 w 4850084"/>
              <a:gd name="connsiteY1" fmla="*/ 46182 h 6880261"/>
              <a:gd name="connsiteX2" fmla="*/ 2120840 w 4850084"/>
              <a:gd name="connsiteY2" fmla="*/ 948465 h 6880261"/>
              <a:gd name="connsiteX3" fmla="*/ 3042968 w 4850084"/>
              <a:gd name="connsiteY3" fmla="*/ 948465 h 6880261"/>
              <a:gd name="connsiteX4" fmla="*/ 3033732 w 4850084"/>
              <a:gd name="connsiteY4" fmla="*/ 1191153 h 6880261"/>
              <a:gd name="connsiteX5" fmla="*/ 4011852 w 4850084"/>
              <a:gd name="connsiteY5" fmla="*/ 1209267 h 6880261"/>
              <a:gd name="connsiteX6" fmla="*/ 4002257 w 4850084"/>
              <a:gd name="connsiteY6" fmla="*/ 22329 h 6880261"/>
              <a:gd name="connsiteX7" fmla="*/ 4850084 w 4850084"/>
              <a:gd name="connsiteY7" fmla="*/ 22329 h 6880261"/>
              <a:gd name="connsiteX8" fmla="*/ 4803909 w 4850084"/>
              <a:gd name="connsiteY8" fmla="*/ 6880261 h 6880261"/>
              <a:gd name="connsiteX9" fmla="*/ 3966489 w 4850084"/>
              <a:gd name="connsiteY9" fmla="*/ 6862506 h 6880261"/>
              <a:gd name="connsiteX10" fmla="*/ 3966489 w 4850084"/>
              <a:gd name="connsiteY10" fmla="*/ 5394803 h 6880261"/>
              <a:gd name="connsiteX11" fmla="*/ 3007559 w 4850084"/>
              <a:gd name="connsiteY11" fmla="*/ 5394803 h 6880261"/>
              <a:gd name="connsiteX12" fmla="*/ 3007559 w 4850084"/>
              <a:gd name="connsiteY12" fmla="*/ 5976199 h 6880261"/>
              <a:gd name="connsiteX13" fmla="*/ 2093275 w 4850084"/>
              <a:gd name="connsiteY13" fmla="*/ 5976199 h 6880261"/>
              <a:gd name="connsiteX14" fmla="*/ 2093275 w 4850084"/>
              <a:gd name="connsiteY14" fmla="*/ 6755974 h 6880261"/>
              <a:gd name="connsiteX15" fmla="*/ 1168236 w 4850084"/>
              <a:gd name="connsiteY15" fmla="*/ 6755974 h 6880261"/>
              <a:gd name="connsiteX16" fmla="*/ 1168236 w 4850084"/>
              <a:gd name="connsiteY16" fmla="*/ 5976199 h 6880261"/>
              <a:gd name="connsiteX17" fmla="*/ 213381 w 4850084"/>
              <a:gd name="connsiteY17" fmla="*/ 6047221 h 6880261"/>
              <a:gd name="connsiteX18" fmla="*/ 222258 w 4850084"/>
              <a:gd name="connsiteY18" fmla="*/ 4991507 h 6880261"/>
              <a:gd name="connsiteX19" fmla="*/ 9236 w 4850084"/>
              <a:gd name="connsiteY19" fmla="*/ 5046925 h 6880261"/>
              <a:gd name="connsiteX20" fmla="*/ 0 w 4850084"/>
              <a:gd name="connsiteY20" fmla="*/ 48848 h 6880261"/>
              <a:gd name="connsiteX21" fmla="*/ 218542 w 4850084"/>
              <a:gd name="connsiteY21" fmla="*/ 38893 h 6880261"/>
              <a:gd name="connsiteX22" fmla="*/ 209305 w 4850084"/>
              <a:gd name="connsiteY22" fmla="*/ 1562506 h 6880261"/>
              <a:gd name="connsiteX23" fmla="*/ 1131291 w 4850084"/>
              <a:gd name="connsiteY23" fmla="*/ 1553269 h 6880261"/>
              <a:gd name="connsiteX24" fmla="*/ 1177472 w 4850084"/>
              <a:gd name="connsiteY24" fmla="*/ 0 h 6880261"/>
              <a:gd name="connsiteX0" fmla="*/ 1177472 w 4850084"/>
              <a:gd name="connsiteY0" fmla="*/ 0 h 6880261"/>
              <a:gd name="connsiteX1" fmla="*/ 2093130 w 4850084"/>
              <a:gd name="connsiteY1" fmla="*/ 46182 h 6880261"/>
              <a:gd name="connsiteX2" fmla="*/ 2120840 w 4850084"/>
              <a:gd name="connsiteY2" fmla="*/ 948465 h 6880261"/>
              <a:gd name="connsiteX3" fmla="*/ 3042968 w 4850084"/>
              <a:gd name="connsiteY3" fmla="*/ 948465 h 6880261"/>
              <a:gd name="connsiteX4" fmla="*/ 3033732 w 4850084"/>
              <a:gd name="connsiteY4" fmla="*/ 1191153 h 6880261"/>
              <a:gd name="connsiteX5" fmla="*/ 4011852 w 4850084"/>
              <a:gd name="connsiteY5" fmla="*/ 1209267 h 6880261"/>
              <a:gd name="connsiteX6" fmla="*/ 4002257 w 4850084"/>
              <a:gd name="connsiteY6" fmla="*/ 22329 h 6880261"/>
              <a:gd name="connsiteX7" fmla="*/ 4850084 w 4850084"/>
              <a:gd name="connsiteY7" fmla="*/ 22329 h 6880261"/>
              <a:gd name="connsiteX8" fmla="*/ 4803909 w 4850084"/>
              <a:gd name="connsiteY8" fmla="*/ 6880261 h 6880261"/>
              <a:gd name="connsiteX9" fmla="*/ 3966489 w 4850084"/>
              <a:gd name="connsiteY9" fmla="*/ 6862506 h 6880261"/>
              <a:gd name="connsiteX10" fmla="*/ 3966489 w 4850084"/>
              <a:gd name="connsiteY10" fmla="*/ 5394803 h 6880261"/>
              <a:gd name="connsiteX11" fmla="*/ 3007559 w 4850084"/>
              <a:gd name="connsiteY11" fmla="*/ 5394803 h 6880261"/>
              <a:gd name="connsiteX12" fmla="*/ 3007559 w 4850084"/>
              <a:gd name="connsiteY12" fmla="*/ 5976199 h 6880261"/>
              <a:gd name="connsiteX13" fmla="*/ 2093275 w 4850084"/>
              <a:gd name="connsiteY13" fmla="*/ 5976199 h 6880261"/>
              <a:gd name="connsiteX14" fmla="*/ 2093275 w 4850084"/>
              <a:gd name="connsiteY14" fmla="*/ 6755974 h 6880261"/>
              <a:gd name="connsiteX15" fmla="*/ 1168236 w 4850084"/>
              <a:gd name="connsiteY15" fmla="*/ 6755974 h 6880261"/>
              <a:gd name="connsiteX16" fmla="*/ 1177113 w 4850084"/>
              <a:gd name="connsiteY16" fmla="*/ 6047221 h 6880261"/>
              <a:gd name="connsiteX17" fmla="*/ 213381 w 4850084"/>
              <a:gd name="connsiteY17" fmla="*/ 6047221 h 6880261"/>
              <a:gd name="connsiteX18" fmla="*/ 222258 w 4850084"/>
              <a:gd name="connsiteY18" fmla="*/ 4991507 h 6880261"/>
              <a:gd name="connsiteX19" fmla="*/ 9236 w 4850084"/>
              <a:gd name="connsiteY19" fmla="*/ 5046925 h 6880261"/>
              <a:gd name="connsiteX20" fmla="*/ 0 w 4850084"/>
              <a:gd name="connsiteY20" fmla="*/ 48848 h 6880261"/>
              <a:gd name="connsiteX21" fmla="*/ 218542 w 4850084"/>
              <a:gd name="connsiteY21" fmla="*/ 38893 h 6880261"/>
              <a:gd name="connsiteX22" fmla="*/ 209305 w 4850084"/>
              <a:gd name="connsiteY22" fmla="*/ 1562506 h 6880261"/>
              <a:gd name="connsiteX23" fmla="*/ 1131291 w 4850084"/>
              <a:gd name="connsiteY23" fmla="*/ 1553269 h 6880261"/>
              <a:gd name="connsiteX24" fmla="*/ 1177472 w 4850084"/>
              <a:gd name="connsiteY24" fmla="*/ 0 h 6880261"/>
              <a:gd name="connsiteX0" fmla="*/ 1177472 w 4850084"/>
              <a:gd name="connsiteY0" fmla="*/ 0 h 6880261"/>
              <a:gd name="connsiteX1" fmla="*/ 2093130 w 4850084"/>
              <a:gd name="connsiteY1" fmla="*/ 46182 h 6880261"/>
              <a:gd name="connsiteX2" fmla="*/ 2120840 w 4850084"/>
              <a:gd name="connsiteY2" fmla="*/ 948465 h 6880261"/>
              <a:gd name="connsiteX3" fmla="*/ 3042968 w 4850084"/>
              <a:gd name="connsiteY3" fmla="*/ 948465 h 6880261"/>
              <a:gd name="connsiteX4" fmla="*/ 3033732 w 4850084"/>
              <a:gd name="connsiteY4" fmla="*/ 1191153 h 6880261"/>
              <a:gd name="connsiteX5" fmla="*/ 4011852 w 4850084"/>
              <a:gd name="connsiteY5" fmla="*/ 1209267 h 6880261"/>
              <a:gd name="connsiteX6" fmla="*/ 4002257 w 4850084"/>
              <a:gd name="connsiteY6" fmla="*/ 22329 h 6880261"/>
              <a:gd name="connsiteX7" fmla="*/ 4850084 w 4850084"/>
              <a:gd name="connsiteY7" fmla="*/ 22329 h 6880261"/>
              <a:gd name="connsiteX8" fmla="*/ 4803909 w 4850084"/>
              <a:gd name="connsiteY8" fmla="*/ 6880261 h 6880261"/>
              <a:gd name="connsiteX9" fmla="*/ 3966489 w 4850084"/>
              <a:gd name="connsiteY9" fmla="*/ 6862506 h 6880261"/>
              <a:gd name="connsiteX10" fmla="*/ 3966489 w 4850084"/>
              <a:gd name="connsiteY10" fmla="*/ 5394803 h 6880261"/>
              <a:gd name="connsiteX11" fmla="*/ 3007559 w 4850084"/>
              <a:gd name="connsiteY11" fmla="*/ 5394803 h 6880261"/>
              <a:gd name="connsiteX12" fmla="*/ 3007559 w 4850084"/>
              <a:gd name="connsiteY12" fmla="*/ 5976199 h 6880261"/>
              <a:gd name="connsiteX13" fmla="*/ 2093275 w 4850084"/>
              <a:gd name="connsiteY13" fmla="*/ 5976199 h 6880261"/>
              <a:gd name="connsiteX14" fmla="*/ 2111031 w 4850084"/>
              <a:gd name="connsiteY14" fmla="*/ 6880261 h 6880261"/>
              <a:gd name="connsiteX15" fmla="*/ 1168236 w 4850084"/>
              <a:gd name="connsiteY15" fmla="*/ 6755974 h 6880261"/>
              <a:gd name="connsiteX16" fmla="*/ 1177113 w 4850084"/>
              <a:gd name="connsiteY16" fmla="*/ 6047221 h 6880261"/>
              <a:gd name="connsiteX17" fmla="*/ 213381 w 4850084"/>
              <a:gd name="connsiteY17" fmla="*/ 6047221 h 6880261"/>
              <a:gd name="connsiteX18" fmla="*/ 222258 w 4850084"/>
              <a:gd name="connsiteY18" fmla="*/ 4991507 h 6880261"/>
              <a:gd name="connsiteX19" fmla="*/ 9236 w 4850084"/>
              <a:gd name="connsiteY19" fmla="*/ 5046925 h 6880261"/>
              <a:gd name="connsiteX20" fmla="*/ 0 w 4850084"/>
              <a:gd name="connsiteY20" fmla="*/ 48848 h 6880261"/>
              <a:gd name="connsiteX21" fmla="*/ 218542 w 4850084"/>
              <a:gd name="connsiteY21" fmla="*/ 38893 h 6880261"/>
              <a:gd name="connsiteX22" fmla="*/ 209305 w 4850084"/>
              <a:gd name="connsiteY22" fmla="*/ 1562506 h 6880261"/>
              <a:gd name="connsiteX23" fmla="*/ 1131291 w 4850084"/>
              <a:gd name="connsiteY23" fmla="*/ 1553269 h 6880261"/>
              <a:gd name="connsiteX24" fmla="*/ 1177472 w 4850084"/>
              <a:gd name="connsiteY24" fmla="*/ 0 h 6880261"/>
              <a:gd name="connsiteX0" fmla="*/ 1177472 w 4850084"/>
              <a:gd name="connsiteY0" fmla="*/ 0 h 6880261"/>
              <a:gd name="connsiteX1" fmla="*/ 2093130 w 4850084"/>
              <a:gd name="connsiteY1" fmla="*/ 46182 h 6880261"/>
              <a:gd name="connsiteX2" fmla="*/ 2120840 w 4850084"/>
              <a:gd name="connsiteY2" fmla="*/ 948465 h 6880261"/>
              <a:gd name="connsiteX3" fmla="*/ 3042968 w 4850084"/>
              <a:gd name="connsiteY3" fmla="*/ 948465 h 6880261"/>
              <a:gd name="connsiteX4" fmla="*/ 3033732 w 4850084"/>
              <a:gd name="connsiteY4" fmla="*/ 1191153 h 6880261"/>
              <a:gd name="connsiteX5" fmla="*/ 4011852 w 4850084"/>
              <a:gd name="connsiteY5" fmla="*/ 1209267 h 6880261"/>
              <a:gd name="connsiteX6" fmla="*/ 4002257 w 4850084"/>
              <a:gd name="connsiteY6" fmla="*/ 22329 h 6880261"/>
              <a:gd name="connsiteX7" fmla="*/ 4850084 w 4850084"/>
              <a:gd name="connsiteY7" fmla="*/ 22329 h 6880261"/>
              <a:gd name="connsiteX8" fmla="*/ 4803909 w 4850084"/>
              <a:gd name="connsiteY8" fmla="*/ 6880261 h 6880261"/>
              <a:gd name="connsiteX9" fmla="*/ 3966489 w 4850084"/>
              <a:gd name="connsiteY9" fmla="*/ 6862506 h 6880261"/>
              <a:gd name="connsiteX10" fmla="*/ 3966489 w 4850084"/>
              <a:gd name="connsiteY10" fmla="*/ 5394803 h 6880261"/>
              <a:gd name="connsiteX11" fmla="*/ 3007559 w 4850084"/>
              <a:gd name="connsiteY11" fmla="*/ 5394803 h 6880261"/>
              <a:gd name="connsiteX12" fmla="*/ 3007559 w 4850084"/>
              <a:gd name="connsiteY12" fmla="*/ 5976199 h 6880261"/>
              <a:gd name="connsiteX13" fmla="*/ 2093275 w 4850084"/>
              <a:gd name="connsiteY13" fmla="*/ 5976199 h 6880261"/>
              <a:gd name="connsiteX14" fmla="*/ 2111031 w 4850084"/>
              <a:gd name="connsiteY14" fmla="*/ 6880261 h 6880261"/>
              <a:gd name="connsiteX15" fmla="*/ 1168236 w 4850084"/>
              <a:gd name="connsiteY15" fmla="*/ 6862506 h 6880261"/>
              <a:gd name="connsiteX16" fmla="*/ 1177113 w 4850084"/>
              <a:gd name="connsiteY16" fmla="*/ 6047221 h 6880261"/>
              <a:gd name="connsiteX17" fmla="*/ 213381 w 4850084"/>
              <a:gd name="connsiteY17" fmla="*/ 6047221 h 6880261"/>
              <a:gd name="connsiteX18" fmla="*/ 222258 w 4850084"/>
              <a:gd name="connsiteY18" fmla="*/ 4991507 h 6880261"/>
              <a:gd name="connsiteX19" fmla="*/ 9236 w 4850084"/>
              <a:gd name="connsiteY19" fmla="*/ 5046925 h 6880261"/>
              <a:gd name="connsiteX20" fmla="*/ 0 w 4850084"/>
              <a:gd name="connsiteY20" fmla="*/ 48848 h 6880261"/>
              <a:gd name="connsiteX21" fmla="*/ 218542 w 4850084"/>
              <a:gd name="connsiteY21" fmla="*/ 38893 h 6880261"/>
              <a:gd name="connsiteX22" fmla="*/ 209305 w 4850084"/>
              <a:gd name="connsiteY22" fmla="*/ 1562506 h 6880261"/>
              <a:gd name="connsiteX23" fmla="*/ 1131291 w 4850084"/>
              <a:gd name="connsiteY23" fmla="*/ 1553269 h 6880261"/>
              <a:gd name="connsiteX24" fmla="*/ 1177472 w 4850084"/>
              <a:gd name="connsiteY24" fmla="*/ 0 h 6880261"/>
              <a:gd name="connsiteX0" fmla="*/ 1177472 w 4850084"/>
              <a:gd name="connsiteY0" fmla="*/ 0 h 6880261"/>
              <a:gd name="connsiteX1" fmla="*/ 2093130 w 4850084"/>
              <a:gd name="connsiteY1" fmla="*/ 46182 h 6880261"/>
              <a:gd name="connsiteX2" fmla="*/ 2120840 w 4850084"/>
              <a:gd name="connsiteY2" fmla="*/ 948465 h 6880261"/>
              <a:gd name="connsiteX3" fmla="*/ 3042968 w 4850084"/>
              <a:gd name="connsiteY3" fmla="*/ 948465 h 6880261"/>
              <a:gd name="connsiteX4" fmla="*/ 3033732 w 4850084"/>
              <a:gd name="connsiteY4" fmla="*/ 1191153 h 6880261"/>
              <a:gd name="connsiteX5" fmla="*/ 4011852 w 4850084"/>
              <a:gd name="connsiteY5" fmla="*/ 1209267 h 6880261"/>
              <a:gd name="connsiteX6" fmla="*/ 4002257 w 4850084"/>
              <a:gd name="connsiteY6" fmla="*/ 22329 h 6880261"/>
              <a:gd name="connsiteX7" fmla="*/ 4850084 w 4850084"/>
              <a:gd name="connsiteY7" fmla="*/ 22329 h 6880261"/>
              <a:gd name="connsiteX8" fmla="*/ 4803909 w 4850084"/>
              <a:gd name="connsiteY8" fmla="*/ 6880261 h 6880261"/>
              <a:gd name="connsiteX9" fmla="*/ 3966489 w 4850084"/>
              <a:gd name="connsiteY9" fmla="*/ 6862506 h 6880261"/>
              <a:gd name="connsiteX10" fmla="*/ 3966489 w 4850084"/>
              <a:gd name="connsiteY10" fmla="*/ 5394803 h 6880261"/>
              <a:gd name="connsiteX11" fmla="*/ 3007559 w 4850084"/>
              <a:gd name="connsiteY11" fmla="*/ 5394803 h 6880261"/>
              <a:gd name="connsiteX12" fmla="*/ 3007559 w 4850084"/>
              <a:gd name="connsiteY12" fmla="*/ 5976199 h 6880261"/>
              <a:gd name="connsiteX13" fmla="*/ 2102153 w 4850084"/>
              <a:gd name="connsiteY13" fmla="*/ 6064976 h 6880261"/>
              <a:gd name="connsiteX14" fmla="*/ 2111031 w 4850084"/>
              <a:gd name="connsiteY14" fmla="*/ 6880261 h 6880261"/>
              <a:gd name="connsiteX15" fmla="*/ 1168236 w 4850084"/>
              <a:gd name="connsiteY15" fmla="*/ 6862506 h 6880261"/>
              <a:gd name="connsiteX16" fmla="*/ 1177113 w 4850084"/>
              <a:gd name="connsiteY16" fmla="*/ 6047221 h 6880261"/>
              <a:gd name="connsiteX17" fmla="*/ 213381 w 4850084"/>
              <a:gd name="connsiteY17" fmla="*/ 6047221 h 6880261"/>
              <a:gd name="connsiteX18" fmla="*/ 222258 w 4850084"/>
              <a:gd name="connsiteY18" fmla="*/ 4991507 h 6880261"/>
              <a:gd name="connsiteX19" fmla="*/ 9236 w 4850084"/>
              <a:gd name="connsiteY19" fmla="*/ 5046925 h 6880261"/>
              <a:gd name="connsiteX20" fmla="*/ 0 w 4850084"/>
              <a:gd name="connsiteY20" fmla="*/ 48848 h 6880261"/>
              <a:gd name="connsiteX21" fmla="*/ 218542 w 4850084"/>
              <a:gd name="connsiteY21" fmla="*/ 38893 h 6880261"/>
              <a:gd name="connsiteX22" fmla="*/ 209305 w 4850084"/>
              <a:gd name="connsiteY22" fmla="*/ 1562506 h 6880261"/>
              <a:gd name="connsiteX23" fmla="*/ 1131291 w 4850084"/>
              <a:gd name="connsiteY23" fmla="*/ 1553269 h 6880261"/>
              <a:gd name="connsiteX24" fmla="*/ 1177472 w 4850084"/>
              <a:gd name="connsiteY24" fmla="*/ 0 h 6880261"/>
              <a:gd name="connsiteX0" fmla="*/ 1177472 w 4850084"/>
              <a:gd name="connsiteY0" fmla="*/ 0 h 6880261"/>
              <a:gd name="connsiteX1" fmla="*/ 2093130 w 4850084"/>
              <a:gd name="connsiteY1" fmla="*/ 46182 h 6880261"/>
              <a:gd name="connsiteX2" fmla="*/ 2120840 w 4850084"/>
              <a:gd name="connsiteY2" fmla="*/ 948465 h 6880261"/>
              <a:gd name="connsiteX3" fmla="*/ 3042968 w 4850084"/>
              <a:gd name="connsiteY3" fmla="*/ 948465 h 6880261"/>
              <a:gd name="connsiteX4" fmla="*/ 3033732 w 4850084"/>
              <a:gd name="connsiteY4" fmla="*/ 1191153 h 6880261"/>
              <a:gd name="connsiteX5" fmla="*/ 4011852 w 4850084"/>
              <a:gd name="connsiteY5" fmla="*/ 1209267 h 6880261"/>
              <a:gd name="connsiteX6" fmla="*/ 4002257 w 4850084"/>
              <a:gd name="connsiteY6" fmla="*/ 22329 h 6880261"/>
              <a:gd name="connsiteX7" fmla="*/ 4850084 w 4850084"/>
              <a:gd name="connsiteY7" fmla="*/ 22329 h 6880261"/>
              <a:gd name="connsiteX8" fmla="*/ 4803909 w 4850084"/>
              <a:gd name="connsiteY8" fmla="*/ 6880261 h 6880261"/>
              <a:gd name="connsiteX9" fmla="*/ 3966489 w 4850084"/>
              <a:gd name="connsiteY9" fmla="*/ 6862506 h 6880261"/>
              <a:gd name="connsiteX10" fmla="*/ 3966489 w 4850084"/>
              <a:gd name="connsiteY10" fmla="*/ 5394803 h 6880261"/>
              <a:gd name="connsiteX11" fmla="*/ 3007559 w 4850084"/>
              <a:gd name="connsiteY11" fmla="*/ 5394803 h 6880261"/>
              <a:gd name="connsiteX12" fmla="*/ 3007559 w 4850084"/>
              <a:gd name="connsiteY12" fmla="*/ 6056098 h 6880261"/>
              <a:gd name="connsiteX13" fmla="*/ 2102153 w 4850084"/>
              <a:gd name="connsiteY13" fmla="*/ 6064976 h 6880261"/>
              <a:gd name="connsiteX14" fmla="*/ 2111031 w 4850084"/>
              <a:gd name="connsiteY14" fmla="*/ 6880261 h 6880261"/>
              <a:gd name="connsiteX15" fmla="*/ 1168236 w 4850084"/>
              <a:gd name="connsiteY15" fmla="*/ 6862506 h 6880261"/>
              <a:gd name="connsiteX16" fmla="*/ 1177113 w 4850084"/>
              <a:gd name="connsiteY16" fmla="*/ 6047221 h 6880261"/>
              <a:gd name="connsiteX17" fmla="*/ 213381 w 4850084"/>
              <a:gd name="connsiteY17" fmla="*/ 6047221 h 6880261"/>
              <a:gd name="connsiteX18" fmla="*/ 222258 w 4850084"/>
              <a:gd name="connsiteY18" fmla="*/ 4991507 h 6880261"/>
              <a:gd name="connsiteX19" fmla="*/ 9236 w 4850084"/>
              <a:gd name="connsiteY19" fmla="*/ 5046925 h 6880261"/>
              <a:gd name="connsiteX20" fmla="*/ 0 w 4850084"/>
              <a:gd name="connsiteY20" fmla="*/ 48848 h 6880261"/>
              <a:gd name="connsiteX21" fmla="*/ 218542 w 4850084"/>
              <a:gd name="connsiteY21" fmla="*/ 38893 h 6880261"/>
              <a:gd name="connsiteX22" fmla="*/ 209305 w 4850084"/>
              <a:gd name="connsiteY22" fmla="*/ 1562506 h 6880261"/>
              <a:gd name="connsiteX23" fmla="*/ 1131291 w 4850084"/>
              <a:gd name="connsiteY23" fmla="*/ 1553269 h 6880261"/>
              <a:gd name="connsiteX24" fmla="*/ 1177472 w 4850084"/>
              <a:gd name="connsiteY24" fmla="*/ 0 h 6880261"/>
              <a:gd name="connsiteX0" fmla="*/ 1177472 w 4850084"/>
              <a:gd name="connsiteY0" fmla="*/ 0 h 6880261"/>
              <a:gd name="connsiteX1" fmla="*/ 2093130 w 4850084"/>
              <a:gd name="connsiteY1" fmla="*/ 46182 h 6880261"/>
              <a:gd name="connsiteX2" fmla="*/ 2120840 w 4850084"/>
              <a:gd name="connsiteY2" fmla="*/ 948465 h 6880261"/>
              <a:gd name="connsiteX3" fmla="*/ 3042968 w 4850084"/>
              <a:gd name="connsiteY3" fmla="*/ 948465 h 6880261"/>
              <a:gd name="connsiteX4" fmla="*/ 3033732 w 4850084"/>
              <a:gd name="connsiteY4" fmla="*/ 1191153 h 6880261"/>
              <a:gd name="connsiteX5" fmla="*/ 4011852 w 4850084"/>
              <a:gd name="connsiteY5" fmla="*/ 1209267 h 6880261"/>
              <a:gd name="connsiteX6" fmla="*/ 4002257 w 4850084"/>
              <a:gd name="connsiteY6" fmla="*/ 22329 h 6880261"/>
              <a:gd name="connsiteX7" fmla="*/ 4850084 w 4850084"/>
              <a:gd name="connsiteY7" fmla="*/ 22329 h 6880261"/>
              <a:gd name="connsiteX8" fmla="*/ 4803909 w 4850084"/>
              <a:gd name="connsiteY8" fmla="*/ 6880261 h 6880261"/>
              <a:gd name="connsiteX9" fmla="*/ 3966489 w 4850084"/>
              <a:gd name="connsiteY9" fmla="*/ 6862506 h 6880261"/>
              <a:gd name="connsiteX10" fmla="*/ 3966489 w 4850084"/>
              <a:gd name="connsiteY10" fmla="*/ 5394803 h 6880261"/>
              <a:gd name="connsiteX11" fmla="*/ 3007559 w 4850084"/>
              <a:gd name="connsiteY11" fmla="*/ 5403681 h 6880261"/>
              <a:gd name="connsiteX12" fmla="*/ 3007559 w 4850084"/>
              <a:gd name="connsiteY12" fmla="*/ 6056098 h 6880261"/>
              <a:gd name="connsiteX13" fmla="*/ 2102153 w 4850084"/>
              <a:gd name="connsiteY13" fmla="*/ 6064976 h 6880261"/>
              <a:gd name="connsiteX14" fmla="*/ 2111031 w 4850084"/>
              <a:gd name="connsiteY14" fmla="*/ 6880261 h 6880261"/>
              <a:gd name="connsiteX15" fmla="*/ 1168236 w 4850084"/>
              <a:gd name="connsiteY15" fmla="*/ 6862506 h 6880261"/>
              <a:gd name="connsiteX16" fmla="*/ 1177113 w 4850084"/>
              <a:gd name="connsiteY16" fmla="*/ 6047221 h 6880261"/>
              <a:gd name="connsiteX17" fmla="*/ 213381 w 4850084"/>
              <a:gd name="connsiteY17" fmla="*/ 6047221 h 6880261"/>
              <a:gd name="connsiteX18" fmla="*/ 222258 w 4850084"/>
              <a:gd name="connsiteY18" fmla="*/ 4991507 h 6880261"/>
              <a:gd name="connsiteX19" fmla="*/ 9236 w 4850084"/>
              <a:gd name="connsiteY19" fmla="*/ 5046925 h 6880261"/>
              <a:gd name="connsiteX20" fmla="*/ 0 w 4850084"/>
              <a:gd name="connsiteY20" fmla="*/ 48848 h 6880261"/>
              <a:gd name="connsiteX21" fmla="*/ 218542 w 4850084"/>
              <a:gd name="connsiteY21" fmla="*/ 38893 h 6880261"/>
              <a:gd name="connsiteX22" fmla="*/ 209305 w 4850084"/>
              <a:gd name="connsiteY22" fmla="*/ 1562506 h 6880261"/>
              <a:gd name="connsiteX23" fmla="*/ 1131291 w 4850084"/>
              <a:gd name="connsiteY23" fmla="*/ 1553269 h 6880261"/>
              <a:gd name="connsiteX24" fmla="*/ 1177472 w 4850084"/>
              <a:gd name="connsiteY24" fmla="*/ 0 h 6880261"/>
              <a:gd name="connsiteX0" fmla="*/ 1177472 w 4850084"/>
              <a:gd name="connsiteY0" fmla="*/ 0 h 6880261"/>
              <a:gd name="connsiteX1" fmla="*/ 2093130 w 4850084"/>
              <a:gd name="connsiteY1" fmla="*/ 46182 h 6880261"/>
              <a:gd name="connsiteX2" fmla="*/ 2120840 w 4850084"/>
              <a:gd name="connsiteY2" fmla="*/ 948465 h 6880261"/>
              <a:gd name="connsiteX3" fmla="*/ 3042968 w 4850084"/>
              <a:gd name="connsiteY3" fmla="*/ 948465 h 6880261"/>
              <a:gd name="connsiteX4" fmla="*/ 3033732 w 4850084"/>
              <a:gd name="connsiteY4" fmla="*/ 1191153 h 6880261"/>
              <a:gd name="connsiteX5" fmla="*/ 4011852 w 4850084"/>
              <a:gd name="connsiteY5" fmla="*/ 1209267 h 6880261"/>
              <a:gd name="connsiteX6" fmla="*/ 4002257 w 4850084"/>
              <a:gd name="connsiteY6" fmla="*/ 22329 h 6880261"/>
              <a:gd name="connsiteX7" fmla="*/ 4850084 w 4850084"/>
              <a:gd name="connsiteY7" fmla="*/ 22329 h 6880261"/>
              <a:gd name="connsiteX8" fmla="*/ 4803909 w 4850084"/>
              <a:gd name="connsiteY8" fmla="*/ 6880261 h 6880261"/>
              <a:gd name="connsiteX9" fmla="*/ 3966489 w 4850084"/>
              <a:gd name="connsiteY9" fmla="*/ 6862506 h 6880261"/>
              <a:gd name="connsiteX10" fmla="*/ 3948734 w 4850084"/>
              <a:gd name="connsiteY10" fmla="*/ 5421436 h 6880261"/>
              <a:gd name="connsiteX11" fmla="*/ 3007559 w 4850084"/>
              <a:gd name="connsiteY11" fmla="*/ 5403681 h 6880261"/>
              <a:gd name="connsiteX12" fmla="*/ 3007559 w 4850084"/>
              <a:gd name="connsiteY12" fmla="*/ 6056098 h 6880261"/>
              <a:gd name="connsiteX13" fmla="*/ 2102153 w 4850084"/>
              <a:gd name="connsiteY13" fmla="*/ 6064976 h 6880261"/>
              <a:gd name="connsiteX14" fmla="*/ 2111031 w 4850084"/>
              <a:gd name="connsiteY14" fmla="*/ 6880261 h 6880261"/>
              <a:gd name="connsiteX15" fmla="*/ 1168236 w 4850084"/>
              <a:gd name="connsiteY15" fmla="*/ 6862506 h 6880261"/>
              <a:gd name="connsiteX16" fmla="*/ 1177113 w 4850084"/>
              <a:gd name="connsiteY16" fmla="*/ 6047221 h 6880261"/>
              <a:gd name="connsiteX17" fmla="*/ 213381 w 4850084"/>
              <a:gd name="connsiteY17" fmla="*/ 6047221 h 6880261"/>
              <a:gd name="connsiteX18" fmla="*/ 222258 w 4850084"/>
              <a:gd name="connsiteY18" fmla="*/ 4991507 h 6880261"/>
              <a:gd name="connsiteX19" fmla="*/ 9236 w 4850084"/>
              <a:gd name="connsiteY19" fmla="*/ 5046925 h 6880261"/>
              <a:gd name="connsiteX20" fmla="*/ 0 w 4850084"/>
              <a:gd name="connsiteY20" fmla="*/ 48848 h 6880261"/>
              <a:gd name="connsiteX21" fmla="*/ 218542 w 4850084"/>
              <a:gd name="connsiteY21" fmla="*/ 38893 h 6880261"/>
              <a:gd name="connsiteX22" fmla="*/ 209305 w 4850084"/>
              <a:gd name="connsiteY22" fmla="*/ 1562506 h 6880261"/>
              <a:gd name="connsiteX23" fmla="*/ 1131291 w 4850084"/>
              <a:gd name="connsiteY23" fmla="*/ 1553269 h 6880261"/>
              <a:gd name="connsiteX24" fmla="*/ 1177472 w 4850084"/>
              <a:gd name="connsiteY24" fmla="*/ 0 h 6880261"/>
              <a:gd name="connsiteX0" fmla="*/ 1178046 w 4850658"/>
              <a:gd name="connsiteY0" fmla="*/ 0 h 6880261"/>
              <a:gd name="connsiteX1" fmla="*/ 2093704 w 4850658"/>
              <a:gd name="connsiteY1" fmla="*/ 46182 h 6880261"/>
              <a:gd name="connsiteX2" fmla="*/ 2121414 w 4850658"/>
              <a:gd name="connsiteY2" fmla="*/ 948465 h 6880261"/>
              <a:gd name="connsiteX3" fmla="*/ 3043542 w 4850658"/>
              <a:gd name="connsiteY3" fmla="*/ 948465 h 6880261"/>
              <a:gd name="connsiteX4" fmla="*/ 3034306 w 4850658"/>
              <a:gd name="connsiteY4" fmla="*/ 1191153 h 6880261"/>
              <a:gd name="connsiteX5" fmla="*/ 4012426 w 4850658"/>
              <a:gd name="connsiteY5" fmla="*/ 1209267 h 6880261"/>
              <a:gd name="connsiteX6" fmla="*/ 4002831 w 4850658"/>
              <a:gd name="connsiteY6" fmla="*/ 22329 h 6880261"/>
              <a:gd name="connsiteX7" fmla="*/ 4850658 w 4850658"/>
              <a:gd name="connsiteY7" fmla="*/ 22329 h 6880261"/>
              <a:gd name="connsiteX8" fmla="*/ 4804483 w 4850658"/>
              <a:gd name="connsiteY8" fmla="*/ 6880261 h 6880261"/>
              <a:gd name="connsiteX9" fmla="*/ 3967063 w 4850658"/>
              <a:gd name="connsiteY9" fmla="*/ 6862506 h 6880261"/>
              <a:gd name="connsiteX10" fmla="*/ 3949308 w 4850658"/>
              <a:gd name="connsiteY10" fmla="*/ 5421436 h 6880261"/>
              <a:gd name="connsiteX11" fmla="*/ 3008133 w 4850658"/>
              <a:gd name="connsiteY11" fmla="*/ 5403681 h 6880261"/>
              <a:gd name="connsiteX12" fmla="*/ 3008133 w 4850658"/>
              <a:gd name="connsiteY12" fmla="*/ 6056098 h 6880261"/>
              <a:gd name="connsiteX13" fmla="*/ 2102727 w 4850658"/>
              <a:gd name="connsiteY13" fmla="*/ 6064976 h 6880261"/>
              <a:gd name="connsiteX14" fmla="*/ 2111605 w 4850658"/>
              <a:gd name="connsiteY14" fmla="*/ 6880261 h 6880261"/>
              <a:gd name="connsiteX15" fmla="*/ 1168810 w 4850658"/>
              <a:gd name="connsiteY15" fmla="*/ 6862506 h 6880261"/>
              <a:gd name="connsiteX16" fmla="*/ 1177687 w 4850658"/>
              <a:gd name="connsiteY16" fmla="*/ 6047221 h 6880261"/>
              <a:gd name="connsiteX17" fmla="*/ 213955 w 4850658"/>
              <a:gd name="connsiteY17" fmla="*/ 6047221 h 6880261"/>
              <a:gd name="connsiteX18" fmla="*/ 222832 w 4850658"/>
              <a:gd name="connsiteY18" fmla="*/ 4991507 h 6880261"/>
              <a:gd name="connsiteX19" fmla="*/ 932 w 4850658"/>
              <a:gd name="connsiteY19" fmla="*/ 5002537 h 6880261"/>
              <a:gd name="connsiteX20" fmla="*/ 574 w 4850658"/>
              <a:gd name="connsiteY20" fmla="*/ 48848 h 6880261"/>
              <a:gd name="connsiteX21" fmla="*/ 219116 w 4850658"/>
              <a:gd name="connsiteY21" fmla="*/ 38893 h 6880261"/>
              <a:gd name="connsiteX22" fmla="*/ 209879 w 4850658"/>
              <a:gd name="connsiteY22" fmla="*/ 1562506 h 6880261"/>
              <a:gd name="connsiteX23" fmla="*/ 1131865 w 4850658"/>
              <a:gd name="connsiteY23" fmla="*/ 1553269 h 6880261"/>
              <a:gd name="connsiteX24" fmla="*/ 1178046 w 4850658"/>
              <a:gd name="connsiteY24" fmla="*/ 0 h 6880261"/>
              <a:gd name="connsiteX0" fmla="*/ 1177393 w 4850005"/>
              <a:gd name="connsiteY0" fmla="*/ 0 h 6880261"/>
              <a:gd name="connsiteX1" fmla="*/ 2093051 w 4850005"/>
              <a:gd name="connsiteY1" fmla="*/ 46182 h 6880261"/>
              <a:gd name="connsiteX2" fmla="*/ 2120761 w 4850005"/>
              <a:gd name="connsiteY2" fmla="*/ 948465 h 6880261"/>
              <a:gd name="connsiteX3" fmla="*/ 3042889 w 4850005"/>
              <a:gd name="connsiteY3" fmla="*/ 948465 h 6880261"/>
              <a:gd name="connsiteX4" fmla="*/ 3033653 w 4850005"/>
              <a:gd name="connsiteY4" fmla="*/ 1191153 h 6880261"/>
              <a:gd name="connsiteX5" fmla="*/ 4011773 w 4850005"/>
              <a:gd name="connsiteY5" fmla="*/ 1209267 h 6880261"/>
              <a:gd name="connsiteX6" fmla="*/ 4002178 w 4850005"/>
              <a:gd name="connsiteY6" fmla="*/ 22329 h 6880261"/>
              <a:gd name="connsiteX7" fmla="*/ 4850005 w 4850005"/>
              <a:gd name="connsiteY7" fmla="*/ 22329 h 6880261"/>
              <a:gd name="connsiteX8" fmla="*/ 4803830 w 4850005"/>
              <a:gd name="connsiteY8" fmla="*/ 6880261 h 6880261"/>
              <a:gd name="connsiteX9" fmla="*/ 3966410 w 4850005"/>
              <a:gd name="connsiteY9" fmla="*/ 6862506 h 6880261"/>
              <a:gd name="connsiteX10" fmla="*/ 3948655 w 4850005"/>
              <a:gd name="connsiteY10" fmla="*/ 5421436 h 6880261"/>
              <a:gd name="connsiteX11" fmla="*/ 3007480 w 4850005"/>
              <a:gd name="connsiteY11" fmla="*/ 5403681 h 6880261"/>
              <a:gd name="connsiteX12" fmla="*/ 3007480 w 4850005"/>
              <a:gd name="connsiteY12" fmla="*/ 6056098 h 6880261"/>
              <a:gd name="connsiteX13" fmla="*/ 2102074 w 4850005"/>
              <a:gd name="connsiteY13" fmla="*/ 6064976 h 6880261"/>
              <a:gd name="connsiteX14" fmla="*/ 2110952 w 4850005"/>
              <a:gd name="connsiteY14" fmla="*/ 6880261 h 6880261"/>
              <a:gd name="connsiteX15" fmla="*/ 1168157 w 4850005"/>
              <a:gd name="connsiteY15" fmla="*/ 6862506 h 6880261"/>
              <a:gd name="connsiteX16" fmla="*/ 1177034 w 4850005"/>
              <a:gd name="connsiteY16" fmla="*/ 6047221 h 6880261"/>
              <a:gd name="connsiteX17" fmla="*/ 213302 w 4850005"/>
              <a:gd name="connsiteY17" fmla="*/ 6047221 h 6880261"/>
              <a:gd name="connsiteX18" fmla="*/ 222179 w 4850005"/>
              <a:gd name="connsiteY18" fmla="*/ 4991507 h 6880261"/>
              <a:gd name="connsiteX19" fmla="*/ 279 w 4850005"/>
              <a:gd name="connsiteY19" fmla="*/ 5002537 h 6880261"/>
              <a:gd name="connsiteX20" fmla="*/ 17676 w 4850005"/>
              <a:gd name="connsiteY20" fmla="*/ 22215 h 6880261"/>
              <a:gd name="connsiteX21" fmla="*/ 218463 w 4850005"/>
              <a:gd name="connsiteY21" fmla="*/ 38893 h 6880261"/>
              <a:gd name="connsiteX22" fmla="*/ 209226 w 4850005"/>
              <a:gd name="connsiteY22" fmla="*/ 1562506 h 6880261"/>
              <a:gd name="connsiteX23" fmla="*/ 1131212 w 4850005"/>
              <a:gd name="connsiteY23" fmla="*/ 1553269 h 6880261"/>
              <a:gd name="connsiteX24" fmla="*/ 1177393 w 4850005"/>
              <a:gd name="connsiteY24" fmla="*/ 0 h 6880261"/>
              <a:gd name="connsiteX0" fmla="*/ 1168664 w 4841276"/>
              <a:gd name="connsiteY0" fmla="*/ 0 h 6880261"/>
              <a:gd name="connsiteX1" fmla="*/ 2084322 w 4841276"/>
              <a:gd name="connsiteY1" fmla="*/ 46182 h 6880261"/>
              <a:gd name="connsiteX2" fmla="*/ 2112032 w 4841276"/>
              <a:gd name="connsiteY2" fmla="*/ 948465 h 6880261"/>
              <a:gd name="connsiteX3" fmla="*/ 3034160 w 4841276"/>
              <a:gd name="connsiteY3" fmla="*/ 948465 h 6880261"/>
              <a:gd name="connsiteX4" fmla="*/ 3024924 w 4841276"/>
              <a:gd name="connsiteY4" fmla="*/ 1191153 h 6880261"/>
              <a:gd name="connsiteX5" fmla="*/ 4003044 w 4841276"/>
              <a:gd name="connsiteY5" fmla="*/ 1209267 h 6880261"/>
              <a:gd name="connsiteX6" fmla="*/ 3993449 w 4841276"/>
              <a:gd name="connsiteY6" fmla="*/ 22329 h 6880261"/>
              <a:gd name="connsiteX7" fmla="*/ 4841276 w 4841276"/>
              <a:gd name="connsiteY7" fmla="*/ 22329 h 6880261"/>
              <a:gd name="connsiteX8" fmla="*/ 4795101 w 4841276"/>
              <a:gd name="connsiteY8" fmla="*/ 6880261 h 6880261"/>
              <a:gd name="connsiteX9" fmla="*/ 3957681 w 4841276"/>
              <a:gd name="connsiteY9" fmla="*/ 6862506 h 6880261"/>
              <a:gd name="connsiteX10" fmla="*/ 3939926 w 4841276"/>
              <a:gd name="connsiteY10" fmla="*/ 5421436 h 6880261"/>
              <a:gd name="connsiteX11" fmla="*/ 2998751 w 4841276"/>
              <a:gd name="connsiteY11" fmla="*/ 5403681 h 6880261"/>
              <a:gd name="connsiteX12" fmla="*/ 2998751 w 4841276"/>
              <a:gd name="connsiteY12" fmla="*/ 6056098 h 6880261"/>
              <a:gd name="connsiteX13" fmla="*/ 2093345 w 4841276"/>
              <a:gd name="connsiteY13" fmla="*/ 6064976 h 6880261"/>
              <a:gd name="connsiteX14" fmla="*/ 2102223 w 4841276"/>
              <a:gd name="connsiteY14" fmla="*/ 6880261 h 6880261"/>
              <a:gd name="connsiteX15" fmla="*/ 1159428 w 4841276"/>
              <a:gd name="connsiteY15" fmla="*/ 6862506 h 6880261"/>
              <a:gd name="connsiteX16" fmla="*/ 1168305 w 4841276"/>
              <a:gd name="connsiteY16" fmla="*/ 6047221 h 6880261"/>
              <a:gd name="connsiteX17" fmla="*/ 204573 w 4841276"/>
              <a:gd name="connsiteY17" fmla="*/ 6047221 h 6880261"/>
              <a:gd name="connsiteX18" fmla="*/ 213450 w 4841276"/>
              <a:gd name="connsiteY18" fmla="*/ 4991507 h 6880261"/>
              <a:gd name="connsiteX19" fmla="*/ 428 w 4841276"/>
              <a:gd name="connsiteY19" fmla="*/ 4975904 h 6880261"/>
              <a:gd name="connsiteX20" fmla="*/ 8947 w 4841276"/>
              <a:gd name="connsiteY20" fmla="*/ 22215 h 6880261"/>
              <a:gd name="connsiteX21" fmla="*/ 209734 w 4841276"/>
              <a:gd name="connsiteY21" fmla="*/ 38893 h 6880261"/>
              <a:gd name="connsiteX22" fmla="*/ 200497 w 4841276"/>
              <a:gd name="connsiteY22" fmla="*/ 1562506 h 6880261"/>
              <a:gd name="connsiteX23" fmla="*/ 1122483 w 4841276"/>
              <a:gd name="connsiteY23" fmla="*/ 1553269 h 6880261"/>
              <a:gd name="connsiteX24" fmla="*/ 1168664 w 4841276"/>
              <a:gd name="connsiteY24" fmla="*/ 0 h 6880261"/>
              <a:gd name="connsiteX0" fmla="*/ 1168664 w 4841276"/>
              <a:gd name="connsiteY0" fmla="*/ 0 h 6880261"/>
              <a:gd name="connsiteX1" fmla="*/ 2084322 w 4841276"/>
              <a:gd name="connsiteY1" fmla="*/ 46182 h 6880261"/>
              <a:gd name="connsiteX2" fmla="*/ 2112032 w 4841276"/>
              <a:gd name="connsiteY2" fmla="*/ 948465 h 6880261"/>
              <a:gd name="connsiteX3" fmla="*/ 3034160 w 4841276"/>
              <a:gd name="connsiteY3" fmla="*/ 948465 h 6880261"/>
              <a:gd name="connsiteX4" fmla="*/ 3024924 w 4841276"/>
              <a:gd name="connsiteY4" fmla="*/ 1191153 h 6880261"/>
              <a:gd name="connsiteX5" fmla="*/ 4003044 w 4841276"/>
              <a:gd name="connsiteY5" fmla="*/ 1209267 h 6880261"/>
              <a:gd name="connsiteX6" fmla="*/ 3993449 w 4841276"/>
              <a:gd name="connsiteY6" fmla="*/ 22329 h 6880261"/>
              <a:gd name="connsiteX7" fmla="*/ 4841276 w 4841276"/>
              <a:gd name="connsiteY7" fmla="*/ 22329 h 6880261"/>
              <a:gd name="connsiteX8" fmla="*/ 4795101 w 4841276"/>
              <a:gd name="connsiteY8" fmla="*/ 6880261 h 6880261"/>
              <a:gd name="connsiteX9" fmla="*/ 3957681 w 4841276"/>
              <a:gd name="connsiteY9" fmla="*/ 6862506 h 6880261"/>
              <a:gd name="connsiteX10" fmla="*/ 3939926 w 4841276"/>
              <a:gd name="connsiteY10" fmla="*/ 5421436 h 6880261"/>
              <a:gd name="connsiteX11" fmla="*/ 2998751 w 4841276"/>
              <a:gd name="connsiteY11" fmla="*/ 5403681 h 6880261"/>
              <a:gd name="connsiteX12" fmla="*/ 2998751 w 4841276"/>
              <a:gd name="connsiteY12" fmla="*/ 6056098 h 6880261"/>
              <a:gd name="connsiteX13" fmla="*/ 2093345 w 4841276"/>
              <a:gd name="connsiteY13" fmla="*/ 6064976 h 6880261"/>
              <a:gd name="connsiteX14" fmla="*/ 2102223 w 4841276"/>
              <a:gd name="connsiteY14" fmla="*/ 6880261 h 6880261"/>
              <a:gd name="connsiteX15" fmla="*/ 1159428 w 4841276"/>
              <a:gd name="connsiteY15" fmla="*/ 6862506 h 6880261"/>
              <a:gd name="connsiteX16" fmla="*/ 1168305 w 4841276"/>
              <a:gd name="connsiteY16" fmla="*/ 6047221 h 6880261"/>
              <a:gd name="connsiteX17" fmla="*/ 204573 w 4841276"/>
              <a:gd name="connsiteY17" fmla="*/ 6047221 h 6880261"/>
              <a:gd name="connsiteX18" fmla="*/ 213450 w 4841276"/>
              <a:gd name="connsiteY18" fmla="*/ 4991507 h 6880261"/>
              <a:gd name="connsiteX19" fmla="*/ 428 w 4841276"/>
              <a:gd name="connsiteY19" fmla="*/ 4975904 h 6880261"/>
              <a:gd name="connsiteX20" fmla="*/ 8947 w 4841276"/>
              <a:gd name="connsiteY20" fmla="*/ 22215 h 6880261"/>
              <a:gd name="connsiteX21" fmla="*/ 209734 w 4841276"/>
              <a:gd name="connsiteY21" fmla="*/ 38893 h 6880261"/>
              <a:gd name="connsiteX22" fmla="*/ 200497 w 4841276"/>
              <a:gd name="connsiteY22" fmla="*/ 1562506 h 6880261"/>
              <a:gd name="connsiteX23" fmla="*/ 1122483 w 4841276"/>
              <a:gd name="connsiteY23" fmla="*/ 1579902 h 6880261"/>
              <a:gd name="connsiteX24" fmla="*/ 1168664 w 4841276"/>
              <a:gd name="connsiteY24" fmla="*/ 0 h 6880261"/>
              <a:gd name="connsiteX0" fmla="*/ 1168664 w 4841276"/>
              <a:gd name="connsiteY0" fmla="*/ 0 h 6880261"/>
              <a:gd name="connsiteX1" fmla="*/ 2084322 w 4841276"/>
              <a:gd name="connsiteY1" fmla="*/ 46182 h 6880261"/>
              <a:gd name="connsiteX2" fmla="*/ 2112032 w 4841276"/>
              <a:gd name="connsiteY2" fmla="*/ 948465 h 6880261"/>
              <a:gd name="connsiteX3" fmla="*/ 3034160 w 4841276"/>
              <a:gd name="connsiteY3" fmla="*/ 948465 h 6880261"/>
              <a:gd name="connsiteX4" fmla="*/ 3024924 w 4841276"/>
              <a:gd name="connsiteY4" fmla="*/ 1191153 h 6880261"/>
              <a:gd name="connsiteX5" fmla="*/ 4003044 w 4841276"/>
              <a:gd name="connsiteY5" fmla="*/ 1209267 h 6880261"/>
              <a:gd name="connsiteX6" fmla="*/ 3993449 w 4841276"/>
              <a:gd name="connsiteY6" fmla="*/ 22329 h 6880261"/>
              <a:gd name="connsiteX7" fmla="*/ 4841276 w 4841276"/>
              <a:gd name="connsiteY7" fmla="*/ 22329 h 6880261"/>
              <a:gd name="connsiteX8" fmla="*/ 4795101 w 4841276"/>
              <a:gd name="connsiteY8" fmla="*/ 6880261 h 6880261"/>
              <a:gd name="connsiteX9" fmla="*/ 3957681 w 4841276"/>
              <a:gd name="connsiteY9" fmla="*/ 6862506 h 6880261"/>
              <a:gd name="connsiteX10" fmla="*/ 3939926 w 4841276"/>
              <a:gd name="connsiteY10" fmla="*/ 5421436 h 6880261"/>
              <a:gd name="connsiteX11" fmla="*/ 2998751 w 4841276"/>
              <a:gd name="connsiteY11" fmla="*/ 5403681 h 6880261"/>
              <a:gd name="connsiteX12" fmla="*/ 2998751 w 4841276"/>
              <a:gd name="connsiteY12" fmla="*/ 6056098 h 6880261"/>
              <a:gd name="connsiteX13" fmla="*/ 2093345 w 4841276"/>
              <a:gd name="connsiteY13" fmla="*/ 6064976 h 6880261"/>
              <a:gd name="connsiteX14" fmla="*/ 2102223 w 4841276"/>
              <a:gd name="connsiteY14" fmla="*/ 6880261 h 6880261"/>
              <a:gd name="connsiteX15" fmla="*/ 1159428 w 4841276"/>
              <a:gd name="connsiteY15" fmla="*/ 6862506 h 6880261"/>
              <a:gd name="connsiteX16" fmla="*/ 1168305 w 4841276"/>
              <a:gd name="connsiteY16" fmla="*/ 6047221 h 6880261"/>
              <a:gd name="connsiteX17" fmla="*/ 204573 w 4841276"/>
              <a:gd name="connsiteY17" fmla="*/ 6047221 h 6880261"/>
              <a:gd name="connsiteX18" fmla="*/ 213450 w 4841276"/>
              <a:gd name="connsiteY18" fmla="*/ 4991507 h 6880261"/>
              <a:gd name="connsiteX19" fmla="*/ 428 w 4841276"/>
              <a:gd name="connsiteY19" fmla="*/ 4975904 h 6880261"/>
              <a:gd name="connsiteX20" fmla="*/ 8947 w 4841276"/>
              <a:gd name="connsiteY20" fmla="*/ 22215 h 6880261"/>
              <a:gd name="connsiteX21" fmla="*/ 209734 w 4841276"/>
              <a:gd name="connsiteY21" fmla="*/ 38893 h 6880261"/>
              <a:gd name="connsiteX22" fmla="*/ 200497 w 4841276"/>
              <a:gd name="connsiteY22" fmla="*/ 1562506 h 6880261"/>
              <a:gd name="connsiteX23" fmla="*/ 1175749 w 4841276"/>
              <a:gd name="connsiteY23" fmla="*/ 1571024 h 6880261"/>
              <a:gd name="connsiteX24" fmla="*/ 1168664 w 4841276"/>
              <a:gd name="connsiteY24" fmla="*/ 0 h 6880261"/>
              <a:gd name="connsiteX0" fmla="*/ 1168664 w 4841276"/>
              <a:gd name="connsiteY0" fmla="*/ 0 h 6880261"/>
              <a:gd name="connsiteX1" fmla="*/ 2084322 w 4841276"/>
              <a:gd name="connsiteY1" fmla="*/ 46182 h 6880261"/>
              <a:gd name="connsiteX2" fmla="*/ 2112032 w 4841276"/>
              <a:gd name="connsiteY2" fmla="*/ 948465 h 6880261"/>
              <a:gd name="connsiteX3" fmla="*/ 3034160 w 4841276"/>
              <a:gd name="connsiteY3" fmla="*/ 948465 h 6880261"/>
              <a:gd name="connsiteX4" fmla="*/ 3024924 w 4841276"/>
              <a:gd name="connsiteY4" fmla="*/ 1191153 h 6880261"/>
              <a:gd name="connsiteX5" fmla="*/ 4003044 w 4841276"/>
              <a:gd name="connsiteY5" fmla="*/ 1209267 h 6880261"/>
              <a:gd name="connsiteX6" fmla="*/ 3993449 w 4841276"/>
              <a:gd name="connsiteY6" fmla="*/ 22329 h 6880261"/>
              <a:gd name="connsiteX7" fmla="*/ 4841276 w 4841276"/>
              <a:gd name="connsiteY7" fmla="*/ 22329 h 6880261"/>
              <a:gd name="connsiteX8" fmla="*/ 4795101 w 4841276"/>
              <a:gd name="connsiteY8" fmla="*/ 6880261 h 6880261"/>
              <a:gd name="connsiteX9" fmla="*/ 3957681 w 4841276"/>
              <a:gd name="connsiteY9" fmla="*/ 6862506 h 6880261"/>
              <a:gd name="connsiteX10" fmla="*/ 3939926 w 4841276"/>
              <a:gd name="connsiteY10" fmla="*/ 5421436 h 6880261"/>
              <a:gd name="connsiteX11" fmla="*/ 2998751 w 4841276"/>
              <a:gd name="connsiteY11" fmla="*/ 5403681 h 6880261"/>
              <a:gd name="connsiteX12" fmla="*/ 2998751 w 4841276"/>
              <a:gd name="connsiteY12" fmla="*/ 6056098 h 6880261"/>
              <a:gd name="connsiteX13" fmla="*/ 2093345 w 4841276"/>
              <a:gd name="connsiteY13" fmla="*/ 6064976 h 6880261"/>
              <a:gd name="connsiteX14" fmla="*/ 2102223 w 4841276"/>
              <a:gd name="connsiteY14" fmla="*/ 6880261 h 6880261"/>
              <a:gd name="connsiteX15" fmla="*/ 1159428 w 4841276"/>
              <a:gd name="connsiteY15" fmla="*/ 6862506 h 6880261"/>
              <a:gd name="connsiteX16" fmla="*/ 1168305 w 4841276"/>
              <a:gd name="connsiteY16" fmla="*/ 6047221 h 6880261"/>
              <a:gd name="connsiteX17" fmla="*/ 204573 w 4841276"/>
              <a:gd name="connsiteY17" fmla="*/ 6047221 h 6880261"/>
              <a:gd name="connsiteX18" fmla="*/ 213450 w 4841276"/>
              <a:gd name="connsiteY18" fmla="*/ 4991507 h 6880261"/>
              <a:gd name="connsiteX19" fmla="*/ 428 w 4841276"/>
              <a:gd name="connsiteY19" fmla="*/ 4975904 h 6880261"/>
              <a:gd name="connsiteX20" fmla="*/ 8947 w 4841276"/>
              <a:gd name="connsiteY20" fmla="*/ 22215 h 6880261"/>
              <a:gd name="connsiteX21" fmla="*/ 209734 w 4841276"/>
              <a:gd name="connsiteY21" fmla="*/ 38893 h 6880261"/>
              <a:gd name="connsiteX22" fmla="*/ 209375 w 4841276"/>
              <a:gd name="connsiteY22" fmla="*/ 1544751 h 6880261"/>
              <a:gd name="connsiteX23" fmla="*/ 1175749 w 4841276"/>
              <a:gd name="connsiteY23" fmla="*/ 1571024 h 6880261"/>
              <a:gd name="connsiteX24" fmla="*/ 1168664 w 4841276"/>
              <a:gd name="connsiteY24" fmla="*/ 0 h 6880261"/>
              <a:gd name="connsiteX0" fmla="*/ 1168664 w 4841276"/>
              <a:gd name="connsiteY0" fmla="*/ 0 h 6880261"/>
              <a:gd name="connsiteX1" fmla="*/ 2084322 w 4841276"/>
              <a:gd name="connsiteY1" fmla="*/ 46182 h 6880261"/>
              <a:gd name="connsiteX2" fmla="*/ 2112032 w 4841276"/>
              <a:gd name="connsiteY2" fmla="*/ 948465 h 6880261"/>
              <a:gd name="connsiteX3" fmla="*/ 3034160 w 4841276"/>
              <a:gd name="connsiteY3" fmla="*/ 948465 h 6880261"/>
              <a:gd name="connsiteX4" fmla="*/ 3024924 w 4841276"/>
              <a:gd name="connsiteY4" fmla="*/ 1191153 h 6880261"/>
              <a:gd name="connsiteX5" fmla="*/ 4003044 w 4841276"/>
              <a:gd name="connsiteY5" fmla="*/ 1209267 h 6880261"/>
              <a:gd name="connsiteX6" fmla="*/ 3993449 w 4841276"/>
              <a:gd name="connsiteY6" fmla="*/ 22329 h 6880261"/>
              <a:gd name="connsiteX7" fmla="*/ 4841276 w 4841276"/>
              <a:gd name="connsiteY7" fmla="*/ 22329 h 6880261"/>
              <a:gd name="connsiteX8" fmla="*/ 4795101 w 4841276"/>
              <a:gd name="connsiteY8" fmla="*/ 6880261 h 6880261"/>
              <a:gd name="connsiteX9" fmla="*/ 3957681 w 4841276"/>
              <a:gd name="connsiteY9" fmla="*/ 6862506 h 6880261"/>
              <a:gd name="connsiteX10" fmla="*/ 3939926 w 4841276"/>
              <a:gd name="connsiteY10" fmla="*/ 5421436 h 6880261"/>
              <a:gd name="connsiteX11" fmla="*/ 2998751 w 4841276"/>
              <a:gd name="connsiteY11" fmla="*/ 5403681 h 6880261"/>
              <a:gd name="connsiteX12" fmla="*/ 2998751 w 4841276"/>
              <a:gd name="connsiteY12" fmla="*/ 6056098 h 6880261"/>
              <a:gd name="connsiteX13" fmla="*/ 2093345 w 4841276"/>
              <a:gd name="connsiteY13" fmla="*/ 6064976 h 6880261"/>
              <a:gd name="connsiteX14" fmla="*/ 2102223 w 4841276"/>
              <a:gd name="connsiteY14" fmla="*/ 6880261 h 6880261"/>
              <a:gd name="connsiteX15" fmla="*/ 1159428 w 4841276"/>
              <a:gd name="connsiteY15" fmla="*/ 6862506 h 6880261"/>
              <a:gd name="connsiteX16" fmla="*/ 1168305 w 4841276"/>
              <a:gd name="connsiteY16" fmla="*/ 6047221 h 6880261"/>
              <a:gd name="connsiteX17" fmla="*/ 204573 w 4841276"/>
              <a:gd name="connsiteY17" fmla="*/ 6047221 h 6880261"/>
              <a:gd name="connsiteX18" fmla="*/ 213450 w 4841276"/>
              <a:gd name="connsiteY18" fmla="*/ 4991507 h 6880261"/>
              <a:gd name="connsiteX19" fmla="*/ 428 w 4841276"/>
              <a:gd name="connsiteY19" fmla="*/ 4975904 h 6880261"/>
              <a:gd name="connsiteX20" fmla="*/ 8947 w 4841276"/>
              <a:gd name="connsiteY20" fmla="*/ 22215 h 6880261"/>
              <a:gd name="connsiteX21" fmla="*/ 209734 w 4841276"/>
              <a:gd name="connsiteY21" fmla="*/ 38893 h 6880261"/>
              <a:gd name="connsiteX22" fmla="*/ 209375 w 4841276"/>
              <a:gd name="connsiteY22" fmla="*/ 1544751 h 6880261"/>
              <a:gd name="connsiteX23" fmla="*/ 1157994 w 4841276"/>
              <a:gd name="connsiteY23" fmla="*/ 1553268 h 6880261"/>
              <a:gd name="connsiteX24" fmla="*/ 1168664 w 4841276"/>
              <a:gd name="connsiteY24" fmla="*/ 0 h 6880261"/>
              <a:gd name="connsiteX0" fmla="*/ 1168664 w 4841276"/>
              <a:gd name="connsiteY0" fmla="*/ 0 h 6880261"/>
              <a:gd name="connsiteX1" fmla="*/ 2084322 w 4841276"/>
              <a:gd name="connsiteY1" fmla="*/ 46182 h 6880261"/>
              <a:gd name="connsiteX2" fmla="*/ 2112032 w 4841276"/>
              <a:gd name="connsiteY2" fmla="*/ 948465 h 6880261"/>
              <a:gd name="connsiteX3" fmla="*/ 3034160 w 4841276"/>
              <a:gd name="connsiteY3" fmla="*/ 948465 h 6880261"/>
              <a:gd name="connsiteX4" fmla="*/ 3024924 w 4841276"/>
              <a:gd name="connsiteY4" fmla="*/ 1191153 h 6880261"/>
              <a:gd name="connsiteX5" fmla="*/ 4003044 w 4841276"/>
              <a:gd name="connsiteY5" fmla="*/ 1182634 h 6880261"/>
              <a:gd name="connsiteX6" fmla="*/ 3993449 w 4841276"/>
              <a:gd name="connsiteY6" fmla="*/ 22329 h 6880261"/>
              <a:gd name="connsiteX7" fmla="*/ 4841276 w 4841276"/>
              <a:gd name="connsiteY7" fmla="*/ 22329 h 6880261"/>
              <a:gd name="connsiteX8" fmla="*/ 4795101 w 4841276"/>
              <a:gd name="connsiteY8" fmla="*/ 6880261 h 6880261"/>
              <a:gd name="connsiteX9" fmla="*/ 3957681 w 4841276"/>
              <a:gd name="connsiteY9" fmla="*/ 6862506 h 6880261"/>
              <a:gd name="connsiteX10" fmla="*/ 3939926 w 4841276"/>
              <a:gd name="connsiteY10" fmla="*/ 5421436 h 6880261"/>
              <a:gd name="connsiteX11" fmla="*/ 2998751 w 4841276"/>
              <a:gd name="connsiteY11" fmla="*/ 5403681 h 6880261"/>
              <a:gd name="connsiteX12" fmla="*/ 2998751 w 4841276"/>
              <a:gd name="connsiteY12" fmla="*/ 6056098 h 6880261"/>
              <a:gd name="connsiteX13" fmla="*/ 2093345 w 4841276"/>
              <a:gd name="connsiteY13" fmla="*/ 6064976 h 6880261"/>
              <a:gd name="connsiteX14" fmla="*/ 2102223 w 4841276"/>
              <a:gd name="connsiteY14" fmla="*/ 6880261 h 6880261"/>
              <a:gd name="connsiteX15" fmla="*/ 1159428 w 4841276"/>
              <a:gd name="connsiteY15" fmla="*/ 6862506 h 6880261"/>
              <a:gd name="connsiteX16" fmla="*/ 1168305 w 4841276"/>
              <a:gd name="connsiteY16" fmla="*/ 6047221 h 6880261"/>
              <a:gd name="connsiteX17" fmla="*/ 204573 w 4841276"/>
              <a:gd name="connsiteY17" fmla="*/ 6047221 h 6880261"/>
              <a:gd name="connsiteX18" fmla="*/ 213450 w 4841276"/>
              <a:gd name="connsiteY18" fmla="*/ 4991507 h 6880261"/>
              <a:gd name="connsiteX19" fmla="*/ 428 w 4841276"/>
              <a:gd name="connsiteY19" fmla="*/ 4975904 h 6880261"/>
              <a:gd name="connsiteX20" fmla="*/ 8947 w 4841276"/>
              <a:gd name="connsiteY20" fmla="*/ 22215 h 6880261"/>
              <a:gd name="connsiteX21" fmla="*/ 209734 w 4841276"/>
              <a:gd name="connsiteY21" fmla="*/ 38893 h 6880261"/>
              <a:gd name="connsiteX22" fmla="*/ 209375 w 4841276"/>
              <a:gd name="connsiteY22" fmla="*/ 1544751 h 6880261"/>
              <a:gd name="connsiteX23" fmla="*/ 1157994 w 4841276"/>
              <a:gd name="connsiteY23" fmla="*/ 1553268 h 6880261"/>
              <a:gd name="connsiteX24" fmla="*/ 1168664 w 4841276"/>
              <a:gd name="connsiteY24" fmla="*/ 0 h 6880261"/>
              <a:gd name="connsiteX0" fmla="*/ 1177541 w 4841276"/>
              <a:gd name="connsiteY0" fmla="*/ 4418 h 6858046"/>
              <a:gd name="connsiteX1" fmla="*/ 2084322 w 4841276"/>
              <a:gd name="connsiteY1" fmla="*/ 23967 h 6858046"/>
              <a:gd name="connsiteX2" fmla="*/ 2112032 w 4841276"/>
              <a:gd name="connsiteY2" fmla="*/ 926250 h 6858046"/>
              <a:gd name="connsiteX3" fmla="*/ 3034160 w 4841276"/>
              <a:gd name="connsiteY3" fmla="*/ 926250 h 6858046"/>
              <a:gd name="connsiteX4" fmla="*/ 3024924 w 4841276"/>
              <a:gd name="connsiteY4" fmla="*/ 1168938 h 6858046"/>
              <a:gd name="connsiteX5" fmla="*/ 4003044 w 4841276"/>
              <a:gd name="connsiteY5" fmla="*/ 1160419 h 6858046"/>
              <a:gd name="connsiteX6" fmla="*/ 3993449 w 4841276"/>
              <a:gd name="connsiteY6" fmla="*/ 114 h 6858046"/>
              <a:gd name="connsiteX7" fmla="*/ 4841276 w 4841276"/>
              <a:gd name="connsiteY7" fmla="*/ 114 h 6858046"/>
              <a:gd name="connsiteX8" fmla="*/ 4795101 w 4841276"/>
              <a:gd name="connsiteY8" fmla="*/ 6858046 h 6858046"/>
              <a:gd name="connsiteX9" fmla="*/ 3957681 w 4841276"/>
              <a:gd name="connsiteY9" fmla="*/ 6840291 h 6858046"/>
              <a:gd name="connsiteX10" fmla="*/ 3939926 w 4841276"/>
              <a:gd name="connsiteY10" fmla="*/ 5399221 h 6858046"/>
              <a:gd name="connsiteX11" fmla="*/ 2998751 w 4841276"/>
              <a:gd name="connsiteY11" fmla="*/ 5381466 h 6858046"/>
              <a:gd name="connsiteX12" fmla="*/ 2998751 w 4841276"/>
              <a:gd name="connsiteY12" fmla="*/ 6033883 h 6858046"/>
              <a:gd name="connsiteX13" fmla="*/ 2093345 w 4841276"/>
              <a:gd name="connsiteY13" fmla="*/ 6042761 h 6858046"/>
              <a:gd name="connsiteX14" fmla="*/ 2102223 w 4841276"/>
              <a:gd name="connsiteY14" fmla="*/ 6858046 h 6858046"/>
              <a:gd name="connsiteX15" fmla="*/ 1159428 w 4841276"/>
              <a:gd name="connsiteY15" fmla="*/ 6840291 h 6858046"/>
              <a:gd name="connsiteX16" fmla="*/ 1168305 w 4841276"/>
              <a:gd name="connsiteY16" fmla="*/ 6025006 h 6858046"/>
              <a:gd name="connsiteX17" fmla="*/ 204573 w 4841276"/>
              <a:gd name="connsiteY17" fmla="*/ 6025006 h 6858046"/>
              <a:gd name="connsiteX18" fmla="*/ 213450 w 4841276"/>
              <a:gd name="connsiteY18" fmla="*/ 4969292 h 6858046"/>
              <a:gd name="connsiteX19" fmla="*/ 428 w 4841276"/>
              <a:gd name="connsiteY19" fmla="*/ 4953689 h 6858046"/>
              <a:gd name="connsiteX20" fmla="*/ 8947 w 4841276"/>
              <a:gd name="connsiteY20" fmla="*/ 0 h 6858046"/>
              <a:gd name="connsiteX21" fmla="*/ 209734 w 4841276"/>
              <a:gd name="connsiteY21" fmla="*/ 16678 h 6858046"/>
              <a:gd name="connsiteX22" fmla="*/ 209375 w 4841276"/>
              <a:gd name="connsiteY22" fmla="*/ 1522536 h 6858046"/>
              <a:gd name="connsiteX23" fmla="*/ 1157994 w 4841276"/>
              <a:gd name="connsiteY23" fmla="*/ 1531053 h 6858046"/>
              <a:gd name="connsiteX24" fmla="*/ 1177541 w 4841276"/>
              <a:gd name="connsiteY24" fmla="*/ 4418 h 6858046"/>
              <a:gd name="connsiteX0" fmla="*/ 1177541 w 4841276"/>
              <a:gd name="connsiteY0" fmla="*/ 7084 h 6860712"/>
              <a:gd name="connsiteX1" fmla="*/ 2084322 w 4841276"/>
              <a:gd name="connsiteY1" fmla="*/ 0 h 6860712"/>
              <a:gd name="connsiteX2" fmla="*/ 2112032 w 4841276"/>
              <a:gd name="connsiteY2" fmla="*/ 928916 h 6860712"/>
              <a:gd name="connsiteX3" fmla="*/ 3034160 w 4841276"/>
              <a:gd name="connsiteY3" fmla="*/ 928916 h 6860712"/>
              <a:gd name="connsiteX4" fmla="*/ 3024924 w 4841276"/>
              <a:gd name="connsiteY4" fmla="*/ 1171604 h 6860712"/>
              <a:gd name="connsiteX5" fmla="*/ 4003044 w 4841276"/>
              <a:gd name="connsiteY5" fmla="*/ 1163085 h 6860712"/>
              <a:gd name="connsiteX6" fmla="*/ 3993449 w 4841276"/>
              <a:gd name="connsiteY6" fmla="*/ 2780 h 6860712"/>
              <a:gd name="connsiteX7" fmla="*/ 4841276 w 4841276"/>
              <a:gd name="connsiteY7" fmla="*/ 2780 h 6860712"/>
              <a:gd name="connsiteX8" fmla="*/ 4795101 w 4841276"/>
              <a:gd name="connsiteY8" fmla="*/ 6860712 h 6860712"/>
              <a:gd name="connsiteX9" fmla="*/ 3957681 w 4841276"/>
              <a:gd name="connsiteY9" fmla="*/ 6842957 h 6860712"/>
              <a:gd name="connsiteX10" fmla="*/ 3939926 w 4841276"/>
              <a:gd name="connsiteY10" fmla="*/ 5401887 h 6860712"/>
              <a:gd name="connsiteX11" fmla="*/ 2998751 w 4841276"/>
              <a:gd name="connsiteY11" fmla="*/ 5384132 h 6860712"/>
              <a:gd name="connsiteX12" fmla="*/ 2998751 w 4841276"/>
              <a:gd name="connsiteY12" fmla="*/ 6036549 h 6860712"/>
              <a:gd name="connsiteX13" fmla="*/ 2093345 w 4841276"/>
              <a:gd name="connsiteY13" fmla="*/ 6045427 h 6860712"/>
              <a:gd name="connsiteX14" fmla="*/ 2102223 w 4841276"/>
              <a:gd name="connsiteY14" fmla="*/ 6860712 h 6860712"/>
              <a:gd name="connsiteX15" fmla="*/ 1159428 w 4841276"/>
              <a:gd name="connsiteY15" fmla="*/ 6842957 h 6860712"/>
              <a:gd name="connsiteX16" fmla="*/ 1168305 w 4841276"/>
              <a:gd name="connsiteY16" fmla="*/ 6027672 h 6860712"/>
              <a:gd name="connsiteX17" fmla="*/ 204573 w 4841276"/>
              <a:gd name="connsiteY17" fmla="*/ 6027672 h 6860712"/>
              <a:gd name="connsiteX18" fmla="*/ 213450 w 4841276"/>
              <a:gd name="connsiteY18" fmla="*/ 4971958 h 6860712"/>
              <a:gd name="connsiteX19" fmla="*/ 428 w 4841276"/>
              <a:gd name="connsiteY19" fmla="*/ 4956355 h 6860712"/>
              <a:gd name="connsiteX20" fmla="*/ 8947 w 4841276"/>
              <a:gd name="connsiteY20" fmla="*/ 2666 h 6860712"/>
              <a:gd name="connsiteX21" fmla="*/ 209734 w 4841276"/>
              <a:gd name="connsiteY21" fmla="*/ 19344 h 6860712"/>
              <a:gd name="connsiteX22" fmla="*/ 209375 w 4841276"/>
              <a:gd name="connsiteY22" fmla="*/ 1525202 h 6860712"/>
              <a:gd name="connsiteX23" fmla="*/ 1157994 w 4841276"/>
              <a:gd name="connsiteY23" fmla="*/ 1533719 h 6860712"/>
              <a:gd name="connsiteX24" fmla="*/ 1177541 w 4841276"/>
              <a:gd name="connsiteY24" fmla="*/ 7084 h 6860712"/>
              <a:gd name="connsiteX0" fmla="*/ 1177541 w 4920027"/>
              <a:gd name="connsiteY0" fmla="*/ 7084 h 6860712"/>
              <a:gd name="connsiteX1" fmla="*/ 2084322 w 4920027"/>
              <a:gd name="connsiteY1" fmla="*/ 0 h 6860712"/>
              <a:gd name="connsiteX2" fmla="*/ 2112032 w 4920027"/>
              <a:gd name="connsiteY2" fmla="*/ 928916 h 6860712"/>
              <a:gd name="connsiteX3" fmla="*/ 3034160 w 4920027"/>
              <a:gd name="connsiteY3" fmla="*/ 928916 h 6860712"/>
              <a:gd name="connsiteX4" fmla="*/ 3024924 w 4920027"/>
              <a:gd name="connsiteY4" fmla="*/ 1171604 h 6860712"/>
              <a:gd name="connsiteX5" fmla="*/ 4003044 w 4920027"/>
              <a:gd name="connsiteY5" fmla="*/ 1163085 h 6860712"/>
              <a:gd name="connsiteX6" fmla="*/ 3993449 w 4920027"/>
              <a:gd name="connsiteY6" fmla="*/ 2780 h 6860712"/>
              <a:gd name="connsiteX7" fmla="*/ 4841276 w 4920027"/>
              <a:gd name="connsiteY7" fmla="*/ 2780 h 6860712"/>
              <a:gd name="connsiteX8" fmla="*/ 4919375 w 4920027"/>
              <a:gd name="connsiteY8" fmla="*/ 4816062 h 6860712"/>
              <a:gd name="connsiteX9" fmla="*/ 4795101 w 4920027"/>
              <a:gd name="connsiteY9" fmla="*/ 6860712 h 6860712"/>
              <a:gd name="connsiteX10" fmla="*/ 3957681 w 4920027"/>
              <a:gd name="connsiteY10" fmla="*/ 6842957 h 6860712"/>
              <a:gd name="connsiteX11" fmla="*/ 3939926 w 4920027"/>
              <a:gd name="connsiteY11" fmla="*/ 5401887 h 6860712"/>
              <a:gd name="connsiteX12" fmla="*/ 2998751 w 4920027"/>
              <a:gd name="connsiteY12" fmla="*/ 5384132 h 6860712"/>
              <a:gd name="connsiteX13" fmla="*/ 2998751 w 4920027"/>
              <a:gd name="connsiteY13" fmla="*/ 6036549 h 6860712"/>
              <a:gd name="connsiteX14" fmla="*/ 2093345 w 4920027"/>
              <a:gd name="connsiteY14" fmla="*/ 6045427 h 6860712"/>
              <a:gd name="connsiteX15" fmla="*/ 2102223 w 4920027"/>
              <a:gd name="connsiteY15" fmla="*/ 6860712 h 6860712"/>
              <a:gd name="connsiteX16" fmla="*/ 1159428 w 4920027"/>
              <a:gd name="connsiteY16" fmla="*/ 6842957 h 6860712"/>
              <a:gd name="connsiteX17" fmla="*/ 1168305 w 4920027"/>
              <a:gd name="connsiteY17" fmla="*/ 6027672 h 6860712"/>
              <a:gd name="connsiteX18" fmla="*/ 204573 w 4920027"/>
              <a:gd name="connsiteY18" fmla="*/ 6027672 h 6860712"/>
              <a:gd name="connsiteX19" fmla="*/ 213450 w 4920027"/>
              <a:gd name="connsiteY19" fmla="*/ 4971958 h 6860712"/>
              <a:gd name="connsiteX20" fmla="*/ 428 w 4920027"/>
              <a:gd name="connsiteY20" fmla="*/ 4956355 h 6860712"/>
              <a:gd name="connsiteX21" fmla="*/ 8947 w 4920027"/>
              <a:gd name="connsiteY21" fmla="*/ 2666 h 6860712"/>
              <a:gd name="connsiteX22" fmla="*/ 209734 w 4920027"/>
              <a:gd name="connsiteY22" fmla="*/ 19344 h 6860712"/>
              <a:gd name="connsiteX23" fmla="*/ 209375 w 4920027"/>
              <a:gd name="connsiteY23" fmla="*/ 1525202 h 6860712"/>
              <a:gd name="connsiteX24" fmla="*/ 1157994 w 4920027"/>
              <a:gd name="connsiteY24" fmla="*/ 1533719 h 6860712"/>
              <a:gd name="connsiteX25" fmla="*/ 1177541 w 4920027"/>
              <a:gd name="connsiteY25" fmla="*/ 7084 h 6860712"/>
              <a:gd name="connsiteX0" fmla="*/ 1177541 w 4925566"/>
              <a:gd name="connsiteY0" fmla="*/ 7084 h 6860712"/>
              <a:gd name="connsiteX1" fmla="*/ 2084322 w 4925566"/>
              <a:gd name="connsiteY1" fmla="*/ 0 h 6860712"/>
              <a:gd name="connsiteX2" fmla="*/ 2112032 w 4925566"/>
              <a:gd name="connsiteY2" fmla="*/ 928916 h 6860712"/>
              <a:gd name="connsiteX3" fmla="*/ 3034160 w 4925566"/>
              <a:gd name="connsiteY3" fmla="*/ 928916 h 6860712"/>
              <a:gd name="connsiteX4" fmla="*/ 3024924 w 4925566"/>
              <a:gd name="connsiteY4" fmla="*/ 1171604 h 6860712"/>
              <a:gd name="connsiteX5" fmla="*/ 4003044 w 4925566"/>
              <a:gd name="connsiteY5" fmla="*/ 1163085 h 6860712"/>
              <a:gd name="connsiteX6" fmla="*/ 3993449 w 4925566"/>
              <a:gd name="connsiteY6" fmla="*/ 2780 h 6860712"/>
              <a:gd name="connsiteX7" fmla="*/ 4841276 w 4925566"/>
              <a:gd name="connsiteY7" fmla="*/ 2780 h 6860712"/>
              <a:gd name="connsiteX8" fmla="*/ 4795101 w 4925566"/>
              <a:gd name="connsiteY8" fmla="*/ 6860712 h 6860712"/>
              <a:gd name="connsiteX9" fmla="*/ 3957681 w 4925566"/>
              <a:gd name="connsiteY9" fmla="*/ 6842957 h 6860712"/>
              <a:gd name="connsiteX10" fmla="*/ 3939926 w 4925566"/>
              <a:gd name="connsiteY10" fmla="*/ 5401887 h 6860712"/>
              <a:gd name="connsiteX11" fmla="*/ 2998751 w 4925566"/>
              <a:gd name="connsiteY11" fmla="*/ 5384132 h 6860712"/>
              <a:gd name="connsiteX12" fmla="*/ 2998751 w 4925566"/>
              <a:gd name="connsiteY12" fmla="*/ 6036549 h 6860712"/>
              <a:gd name="connsiteX13" fmla="*/ 2093345 w 4925566"/>
              <a:gd name="connsiteY13" fmla="*/ 6045427 h 6860712"/>
              <a:gd name="connsiteX14" fmla="*/ 2102223 w 4925566"/>
              <a:gd name="connsiteY14" fmla="*/ 6860712 h 6860712"/>
              <a:gd name="connsiteX15" fmla="*/ 1159428 w 4925566"/>
              <a:gd name="connsiteY15" fmla="*/ 6842957 h 6860712"/>
              <a:gd name="connsiteX16" fmla="*/ 1168305 w 4925566"/>
              <a:gd name="connsiteY16" fmla="*/ 6027672 h 6860712"/>
              <a:gd name="connsiteX17" fmla="*/ 204573 w 4925566"/>
              <a:gd name="connsiteY17" fmla="*/ 6027672 h 6860712"/>
              <a:gd name="connsiteX18" fmla="*/ 213450 w 4925566"/>
              <a:gd name="connsiteY18" fmla="*/ 4971958 h 6860712"/>
              <a:gd name="connsiteX19" fmla="*/ 428 w 4925566"/>
              <a:gd name="connsiteY19" fmla="*/ 4956355 h 6860712"/>
              <a:gd name="connsiteX20" fmla="*/ 8947 w 4925566"/>
              <a:gd name="connsiteY20" fmla="*/ 2666 h 6860712"/>
              <a:gd name="connsiteX21" fmla="*/ 209734 w 4925566"/>
              <a:gd name="connsiteY21" fmla="*/ 19344 h 6860712"/>
              <a:gd name="connsiteX22" fmla="*/ 209375 w 4925566"/>
              <a:gd name="connsiteY22" fmla="*/ 1525202 h 6860712"/>
              <a:gd name="connsiteX23" fmla="*/ 1157994 w 4925566"/>
              <a:gd name="connsiteY23" fmla="*/ 1533719 h 6860712"/>
              <a:gd name="connsiteX24" fmla="*/ 1177541 w 4925566"/>
              <a:gd name="connsiteY24" fmla="*/ 7084 h 6860712"/>
              <a:gd name="connsiteX0" fmla="*/ 1177541 w 4894476"/>
              <a:gd name="connsiteY0" fmla="*/ 7084 h 6860712"/>
              <a:gd name="connsiteX1" fmla="*/ 2084322 w 4894476"/>
              <a:gd name="connsiteY1" fmla="*/ 0 h 6860712"/>
              <a:gd name="connsiteX2" fmla="*/ 2112032 w 4894476"/>
              <a:gd name="connsiteY2" fmla="*/ 928916 h 6860712"/>
              <a:gd name="connsiteX3" fmla="*/ 3034160 w 4894476"/>
              <a:gd name="connsiteY3" fmla="*/ 928916 h 6860712"/>
              <a:gd name="connsiteX4" fmla="*/ 3024924 w 4894476"/>
              <a:gd name="connsiteY4" fmla="*/ 1171604 h 6860712"/>
              <a:gd name="connsiteX5" fmla="*/ 4003044 w 4894476"/>
              <a:gd name="connsiteY5" fmla="*/ 1163085 h 6860712"/>
              <a:gd name="connsiteX6" fmla="*/ 3993449 w 4894476"/>
              <a:gd name="connsiteY6" fmla="*/ 2780 h 6860712"/>
              <a:gd name="connsiteX7" fmla="*/ 4841276 w 4894476"/>
              <a:gd name="connsiteY7" fmla="*/ 2780 h 6860712"/>
              <a:gd name="connsiteX8" fmla="*/ 4777331 w 4894476"/>
              <a:gd name="connsiteY8" fmla="*/ 4869328 h 6860712"/>
              <a:gd name="connsiteX9" fmla="*/ 4795101 w 4894476"/>
              <a:gd name="connsiteY9" fmla="*/ 6860712 h 6860712"/>
              <a:gd name="connsiteX10" fmla="*/ 3957681 w 4894476"/>
              <a:gd name="connsiteY10" fmla="*/ 6842957 h 6860712"/>
              <a:gd name="connsiteX11" fmla="*/ 3939926 w 4894476"/>
              <a:gd name="connsiteY11" fmla="*/ 5401887 h 6860712"/>
              <a:gd name="connsiteX12" fmla="*/ 2998751 w 4894476"/>
              <a:gd name="connsiteY12" fmla="*/ 5384132 h 6860712"/>
              <a:gd name="connsiteX13" fmla="*/ 2998751 w 4894476"/>
              <a:gd name="connsiteY13" fmla="*/ 6036549 h 6860712"/>
              <a:gd name="connsiteX14" fmla="*/ 2093345 w 4894476"/>
              <a:gd name="connsiteY14" fmla="*/ 6045427 h 6860712"/>
              <a:gd name="connsiteX15" fmla="*/ 2102223 w 4894476"/>
              <a:gd name="connsiteY15" fmla="*/ 6860712 h 6860712"/>
              <a:gd name="connsiteX16" fmla="*/ 1159428 w 4894476"/>
              <a:gd name="connsiteY16" fmla="*/ 6842957 h 6860712"/>
              <a:gd name="connsiteX17" fmla="*/ 1168305 w 4894476"/>
              <a:gd name="connsiteY17" fmla="*/ 6027672 h 6860712"/>
              <a:gd name="connsiteX18" fmla="*/ 204573 w 4894476"/>
              <a:gd name="connsiteY18" fmla="*/ 6027672 h 6860712"/>
              <a:gd name="connsiteX19" fmla="*/ 213450 w 4894476"/>
              <a:gd name="connsiteY19" fmla="*/ 4971958 h 6860712"/>
              <a:gd name="connsiteX20" fmla="*/ 428 w 4894476"/>
              <a:gd name="connsiteY20" fmla="*/ 4956355 h 6860712"/>
              <a:gd name="connsiteX21" fmla="*/ 8947 w 4894476"/>
              <a:gd name="connsiteY21" fmla="*/ 2666 h 6860712"/>
              <a:gd name="connsiteX22" fmla="*/ 209734 w 4894476"/>
              <a:gd name="connsiteY22" fmla="*/ 19344 h 6860712"/>
              <a:gd name="connsiteX23" fmla="*/ 209375 w 4894476"/>
              <a:gd name="connsiteY23" fmla="*/ 1525202 h 6860712"/>
              <a:gd name="connsiteX24" fmla="*/ 1157994 w 4894476"/>
              <a:gd name="connsiteY24" fmla="*/ 1533719 h 6860712"/>
              <a:gd name="connsiteX25" fmla="*/ 1177541 w 4894476"/>
              <a:gd name="connsiteY25" fmla="*/ 7084 h 6860712"/>
              <a:gd name="connsiteX0" fmla="*/ 1177541 w 4925566"/>
              <a:gd name="connsiteY0" fmla="*/ 7084 h 6860712"/>
              <a:gd name="connsiteX1" fmla="*/ 2084322 w 4925566"/>
              <a:gd name="connsiteY1" fmla="*/ 0 h 6860712"/>
              <a:gd name="connsiteX2" fmla="*/ 2112032 w 4925566"/>
              <a:gd name="connsiteY2" fmla="*/ 928916 h 6860712"/>
              <a:gd name="connsiteX3" fmla="*/ 3034160 w 4925566"/>
              <a:gd name="connsiteY3" fmla="*/ 928916 h 6860712"/>
              <a:gd name="connsiteX4" fmla="*/ 3024924 w 4925566"/>
              <a:gd name="connsiteY4" fmla="*/ 1171604 h 6860712"/>
              <a:gd name="connsiteX5" fmla="*/ 4003044 w 4925566"/>
              <a:gd name="connsiteY5" fmla="*/ 1163085 h 6860712"/>
              <a:gd name="connsiteX6" fmla="*/ 3993449 w 4925566"/>
              <a:gd name="connsiteY6" fmla="*/ 2780 h 6860712"/>
              <a:gd name="connsiteX7" fmla="*/ 4841276 w 4925566"/>
              <a:gd name="connsiteY7" fmla="*/ 2780 h 6860712"/>
              <a:gd name="connsiteX8" fmla="*/ 4795101 w 4925566"/>
              <a:gd name="connsiteY8" fmla="*/ 6860712 h 6860712"/>
              <a:gd name="connsiteX9" fmla="*/ 3957681 w 4925566"/>
              <a:gd name="connsiteY9" fmla="*/ 6842957 h 6860712"/>
              <a:gd name="connsiteX10" fmla="*/ 3939926 w 4925566"/>
              <a:gd name="connsiteY10" fmla="*/ 5401887 h 6860712"/>
              <a:gd name="connsiteX11" fmla="*/ 2998751 w 4925566"/>
              <a:gd name="connsiteY11" fmla="*/ 5384132 h 6860712"/>
              <a:gd name="connsiteX12" fmla="*/ 2998751 w 4925566"/>
              <a:gd name="connsiteY12" fmla="*/ 6036549 h 6860712"/>
              <a:gd name="connsiteX13" fmla="*/ 2093345 w 4925566"/>
              <a:gd name="connsiteY13" fmla="*/ 6045427 h 6860712"/>
              <a:gd name="connsiteX14" fmla="*/ 2102223 w 4925566"/>
              <a:gd name="connsiteY14" fmla="*/ 6860712 h 6860712"/>
              <a:gd name="connsiteX15" fmla="*/ 1159428 w 4925566"/>
              <a:gd name="connsiteY15" fmla="*/ 6842957 h 6860712"/>
              <a:gd name="connsiteX16" fmla="*/ 1168305 w 4925566"/>
              <a:gd name="connsiteY16" fmla="*/ 6027672 h 6860712"/>
              <a:gd name="connsiteX17" fmla="*/ 204573 w 4925566"/>
              <a:gd name="connsiteY17" fmla="*/ 6027672 h 6860712"/>
              <a:gd name="connsiteX18" fmla="*/ 213450 w 4925566"/>
              <a:gd name="connsiteY18" fmla="*/ 4971958 h 6860712"/>
              <a:gd name="connsiteX19" fmla="*/ 428 w 4925566"/>
              <a:gd name="connsiteY19" fmla="*/ 4956355 h 6860712"/>
              <a:gd name="connsiteX20" fmla="*/ 8947 w 4925566"/>
              <a:gd name="connsiteY20" fmla="*/ 2666 h 6860712"/>
              <a:gd name="connsiteX21" fmla="*/ 209734 w 4925566"/>
              <a:gd name="connsiteY21" fmla="*/ 19344 h 6860712"/>
              <a:gd name="connsiteX22" fmla="*/ 209375 w 4925566"/>
              <a:gd name="connsiteY22" fmla="*/ 1525202 h 6860712"/>
              <a:gd name="connsiteX23" fmla="*/ 1157994 w 4925566"/>
              <a:gd name="connsiteY23" fmla="*/ 1533719 h 6860712"/>
              <a:gd name="connsiteX24" fmla="*/ 1177541 w 4925566"/>
              <a:gd name="connsiteY24" fmla="*/ 7084 h 6860712"/>
              <a:gd name="connsiteX0" fmla="*/ 1177541 w 4899258"/>
              <a:gd name="connsiteY0" fmla="*/ 7084 h 6860712"/>
              <a:gd name="connsiteX1" fmla="*/ 2084322 w 4899258"/>
              <a:gd name="connsiteY1" fmla="*/ 0 h 6860712"/>
              <a:gd name="connsiteX2" fmla="*/ 2112032 w 4899258"/>
              <a:gd name="connsiteY2" fmla="*/ 928916 h 6860712"/>
              <a:gd name="connsiteX3" fmla="*/ 3034160 w 4899258"/>
              <a:gd name="connsiteY3" fmla="*/ 928916 h 6860712"/>
              <a:gd name="connsiteX4" fmla="*/ 3024924 w 4899258"/>
              <a:gd name="connsiteY4" fmla="*/ 1171604 h 6860712"/>
              <a:gd name="connsiteX5" fmla="*/ 4003044 w 4899258"/>
              <a:gd name="connsiteY5" fmla="*/ 1163085 h 6860712"/>
              <a:gd name="connsiteX6" fmla="*/ 3993449 w 4899258"/>
              <a:gd name="connsiteY6" fmla="*/ 2780 h 6860712"/>
              <a:gd name="connsiteX7" fmla="*/ 4841276 w 4899258"/>
              <a:gd name="connsiteY7" fmla="*/ 2780 h 6860712"/>
              <a:gd name="connsiteX8" fmla="*/ 4786209 w 4899258"/>
              <a:gd name="connsiteY8" fmla="*/ 4887084 h 6860712"/>
              <a:gd name="connsiteX9" fmla="*/ 4795101 w 4899258"/>
              <a:gd name="connsiteY9" fmla="*/ 6860712 h 6860712"/>
              <a:gd name="connsiteX10" fmla="*/ 3957681 w 4899258"/>
              <a:gd name="connsiteY10" fmla="*/ 6842957 h 6860712"/>
              <a:gd name="connsiteX11" fmla="*/ 3939926 w 4899258"/>
              <a:gd name="connsiteY11" fmla="*/ 5401887 h 6860712"/>
              <a:gd name="connsiteX12" fmla="*/ 2998751 w 4899258"/>
              <a:gd name="connsiteY12" fmla="*/ 5384132 h 6860712"/>
              <a:gd name="connsiteX13" fmla="*/ 2998751 w 4899258"/>
              <a:gd name="connsiteY13" fmla="*/ 6036549 h 6860712"/>
              <a:gd name="connsiteX14" fmla="*/ 2093345 w 4899258"/>
              <a:gd name="connsiteY14" fmla="*/ 6045427 h 6860712"/>
              <a:gd name="connsiteX15" fmla="*/ 2102223 w 4899258"/>
              <a:gd name="connsiteY15" fmla="*/ 6860712 h 6860712"/>
              <a:gd name="connsiteX16" fmla="*/ 1159428 w 4899258"/>
              <a:gd name="connsiteY16" fmla="*/ 6842957 h 6860712"/>
              <a:gd name="connsiteX17" fmla="*/ 1168305 w 4899258"/>
              <a:gd name="connsiteY17" fmla="*/ 6027672 h 6860712"/>
              <a:gd name="connsiteX18" fmla="*/ 204573 w 4899258"/>
              <a:gd name="connsiteY18" fmla="*/ 6027672 h 6860712"/>
              <a:gd name="connsiteX19" fmla="*/ 213450 w 4899258"/>
              <a:gd name="connsiteY19" fmla="*/ 4971958 h 6860712"/>
              <a:gd name="connsiteX20" fmla="*/ 428 w 4899258"/>
              <a:gd name="connsiteY20" fmla="*/ 4956355 h 6860712"/>
              <a:gd name="connsiteX21" fmla="*/ 8947 w 4899258"/>
              <a:gd name="connsiteY21" fmla="*/ 2666 h 6860712"/>
              <a:gd name="connsiteX22" fmla="*/ 209734 w 4899258"/>
              <a:gd name="connsiteY22" fmla="*/ 19344 h 6860712"/>
              <a:gd name="connsiteX23" fmla="*/ 209375 w 4899258"/>
              <a:gd name="connsiteY23" fmla="*/ 1525202 h 6860712"/>
              <a:gd name="connsiteX24" fmla="*/ 1157994 w 4899258"/>
              <a:gd name="connsiteY24" fmla="*/ 1533719 h 6860712"/>
              <a:gd name="connsiteX25" fmla="*/ 1177541 w 4899258"/>
              <a:gd name="connsiteY25" fmla="*/ 7084 h 6860712"/>
              <a:gd name="connsiteX0" fmla="*/ 1177541 w 4889665"/>
              <a:gd name="connsiteY0" fmla="*/ 7084 h 6860712"/>
              <a:gd name="connsiteX1" fmla="*/ 2084322 w 4889665"/>
              <a:gd name="connsiteY1" fmla="*/ 0 h 6860712"/>
              <a:gd name="connsiteX2" fmla="*/ 2112032 w 4889665"/>
              <a:gd name="connsiteY2" fmla="*/ 928916 h 6860712"/>
              <a:gd name="connsiteX3" fmla="*/ 3034160 w 4889665"/>
              <a:gd name="connsiteY3" fmla="*/ 928916 h 6860712"/>
              <a:gd name="connsiteX4" fmla="*/ 3024924 w 4889665"/>
              <a:gd name="connsiteY4" fmla="*/ 1171604 h 6860712"/>
              <a:gd name="connsiteX5" fmla="*/ 4003044 w 4889665"/>
              <a:gd name="connsiteY5" fmla="*/ 1163085 h 6860712"/>
              <a:gd name="connsiteX6" fmla="*/ 3993449 w 4889665"/>
              <a:gd name="connsiteY6" fmla="*/ 2780 h 6860712"/>
              <a:gd name="connsiteX7" fmla="*/ 4841276 w 4889665"/>
              <a:gd name="connsiteY7" fmla="*/ 2780 h 6860712"/>
              <a:gd name="connsiteX8" fmla="*/ 4786209 w 4889665"/>
              <a:gd name="connsiteY8" fmla="*/ 4887084 h 6860712"/>
              <a:gd name="connsiteX9" fmla="*/ 4795101 w 4889665"/>
              <a:gd name="connsiteY9" fmla="*/ 6860712 h 6860712"/>
              <a:gd name="connsiteX10" fmla="*/ 3957681 w 4889665"/>
              <a:gd name="connsiteY10" fmla="*/ 6842957 h 6860712"/>
              <a:gd name="connsiteX11" fmla="*/ 3939926 w 4889665"/>
              <a:gd name="connsiteY11" fmla="*/ 5401887 h 6860712"/>
              <a:gd name="connsiteX12" fmla="*/ 2998751 w 4889665"/>
              <a:gd name="connsiteY12" fmla="*/ 5384132 h 6860712"/>
              <a:gd name="connsiteX13" fmla="*/ 2998751 w 4889665"/>
              <a:gd name="connsiteY13" fmla="*/ 6036549 h 6860712"/>
              <a:gd name="connsiteX14" fmla="*/ 2093345 w 4889665"/>
              <a:gd name="connsiteY14" fmla="*/ 6045427 h 6860712"/>
              <a:gd name="connsiteX15" fmla="*/ 2102223 w 4889665"/>
              <a:gd name="connsiteY15" fmla="*/ 6860712 h 6860712"/>
              <a:gd name="connsiteX16" fmla="*/ 1159428 w 4889665"/>
              <a:gd name="connsiteY16" fmla="*/ 6842957 h 6860712"/>
              <a:gd name="connsiteX17" fmla="*/ 1168305 w 4889665"/>
              <a:gd name="connsiteY17" fmla="*/ 6027672 h 6860712"/>
              <a:gd name="connsiteX18" fmla="*/ 204573 w 4889665"/>
              <a:gd name="connsiteY18" fmla="*/ 6027672 h 6860712"/>
              <a:gd name="connsiteX19" fmla="*/ 213450 w 4889665"/>
              <a:gd name="connsiteY19" fmla="*/ 4971958 h 6860712"/>
              <a:gd name="connsiteX20" fmla="*/ 428 w 4889665"/>
              <a:gd name="connsiteY20" fmla="*/ 4956355 h 6860712"/>
              <a:gd name="connsiteX21" fmla="*/ 8947 w 4889665"/>
              <a:gd name="connsiteY21" fmla="*/ 2666 h 6860712"/>
              <a:gd name="connsiteX22" fmla="*/ 209734 w 4889665"/>
              <a:gd name="connsiteY22" fmla="*/ 19344 h 6860712"/>
              <a:gd name="connsiteX23" fmla="*/ 209375 w 4889665"/>
              <a:gd name="connsiteY23" fmla="*/ 1525202 h 6860712"/>
              <a:gd name="connsiteX24" fmla="*/ 1157994 w 4889665"/>
              <a:gd name="connsiteY24" fmla="*/ 1533719 h 6860712"/>
              <a:gd name="connsiteX25" fmla="*/ 1177541 w 4889665"/>
              <a:gd name="connsiteY25" fmla="*/ 7084 h 6860712"/>
              <a:gd name="connsiteX0" fmla="*/ 1177541 w 4892956"/>
              <a:gd name="connsiteY0" fmla="*/ 7084 h 6860712"/>
              <a:gd name="connsiteX1" fmla="*/ 2084322 w 4892956"/>
              <a:gd name="connsiteY1" fmla="*/ 0 h 6860712"/>
              <a:gd name="connsiteX2" fmla="*/ 2112032 w 4892956"/>
              <a:gd name="connsiteY2" fmla="*/ 928916 h 6860712"/>
              <a:gd name="connsiteX3" fmla="*/ 3034160 w 4892956"/>
              <a:gd name="connsiteY3" fmla="*/ 928916 h 6860712"/>
              <a:gd name="connsiteX4" fmla="*/ 3024924 w 4892956"/>
              <a:gd name="connsiteY4" fmla="*/ 1171604 h 6860712"/>
              <a:gd name="connsiteX5" fmla="*/ 4003044 w 4892956"/>
              <a:gd name="connsiteY5" fmla="*/ 1163085 h 6860712"/>
              <a:gd name="connsiteX6" fmla="*/ 3993449 w 4892956"/>
              <a:gd name="connsiteY6" fmla="*/ 2780 h 6860712"/>
              <a:gd name="connsiteX7" fmla="*/ 4841276 w 4892956"/>
              <a:gd name="connsiteY7" fmla="*/ 2780 h 6860712"/>
              <a:gd name="connsiteX8" fmla="*/ 4786209 w 4892956"/>
              <a:gd name="connsiteY8" fmla="*/ 4887084 h 6860712"/>
              <a:gd name="connsiteX9" fmla="*/ 4795101 w 4892956"/>
              <a:gd name="connsiteY9" fmla="*/ 6860712 h 6860712"/>
              <a:gd name="connsiteX10" fmla="*/ 3957681 w 4892956"/>
              <a:gd name="connsiteY10" fmla="*/ 6842957 h 6860712"/>
              <a:gd name="connsiteX11" fmla="*/ 3939926 w 4892956"/>
              <a:gd name="connsiteY11" fmla="*/ 5401887 h 6860712"/>
              <a:gd name="connsiteX12" fmla="*/ 2998751 w 4892956"/>
              <a:gd name="connsiteY12" fmla="*/ 5384132 h 6860712"/>
              <a:gd name="connsiteX13" fmla="*/ 2998751 w 4892956"/>
              <a:gd name="connsiteY13" fmla="*/ 6036549 h 6860712"/>
              <a:gd name="connsiteX14" fmla="*/ 2093345 w 4892956"/>
              <a:gd name="connsiteY14" fmla="*/ 6045427 h 6860712"/>
              <a:gd name="connsiteX15" fmla="*/ 2102223 w 4892956"/>
              <a:gd name="connsiteY15" fmla="*/ 6860712 h 6860712"/>
              <a:gd name="connsiteX16" fmla="*/ 1159428 w 4892956"/>
              <a:gd name="connsiteY16" fmla="*/ 6842957 h 6860712"/>
              <a:gd name="connsiteX17" fmla="*/ 1168305 w 4892956"/>
              <a:gd name="connsiteY17" fmla="*/ 6027672 h 6860712"/>
              <a:gd name="connsiteX18" fmla="*/ 204573 w 4892956"/>
              <a:gd name="connsiteY18" fmla="*/ 6027672 h 6860712"/>
              <a:gd name="connsiteX19" fmla="*/ 213450 w 4892956"/>
              <a:gd name="connsiteY19" fmla="*/ 4971958 h 6860712"/>
              <a:gd name="connsiteX20" fmla="*/ 428 w 4892956"/>
              <a:gd name="connsiteY20" fmla="*/ 4956355 h 6860712"/>
              <a:gd name="connsiteX21" fmla="*/ 8947 w 4892956"/>
              <a:gd name="connsiteY21" fmla="*/ 2666 h 6860712"/>
              <a:gd name="connsiteX22" fmla="*/ 209734 w 4892956"/>
              <a:gd name="connsiteY22" fmla="*/ 19344 h 6860712"/>
              <a:gd name="connsiteX23" fmla="*/ 209375 w 4892956"/>
              <a:gd name="connsiteY23" fmla="*/ 1525202 h 6860712"/>
              <a:gd name="connsiteX24" fmla="*/ 1157994 w 4892956"/>
              <a:gd name="connsiteY24" fmla="*/ 1533719 h 6860712"/>
              <a:gd name="connsiteX25" fmla="*/ 1177541 w 4892956"/>
              <a:gd name="connsiteY25" fmla="*/ 7084 h 6860712"/>
              <a:gd name="connsiteX0" fmla="*/ 1177541 w 4889665"/>
              <a:gd name="connsiteY0" fmla="*/ 7084 h 6860712"/>
              <a:gd name="connsiteX1" fmla="*/ 2084322 w 4889665"/>
              <a:gd name="connsiteY1" fmla="*/ 0 h 6860712"/>
              <a:gd name="connsiteX2" fmla="*/ 2112032 w 4889665"/>
              <a:gd name="connsiteY2" fmla="*/ 928916 h 6860712"/>
              <a:gd name="connsiteX3" fmla="*/ 3034160 w 4889665"/>
              <a:gd name="connsiteY3" fmla="*/ 928916 h 6860712"/>
              <a:gd name="connsiteX4" fmla="*/ 3024924 w 4889665"/>
              <a:gd name="connsiteY4" fmla="*/ 1171604 h 6860712"/>
              <a:gd name="connsiteX5" fmla="*/ 4003044 w 4889665"/>
              <a:gd name="connsiteY5" fmla="*/ 1163085 h 6860712"/>
              <a:gd name="connsiteX6" fmla="*/ 3993449 w 4889665"/>
              <a:gd name="connsiteY6" fmla="*/ 2780 h 6860712"/>
              <a:gd name="connsiteX7" fmla="*/ 4841276 w 4889665"/>
              <a:gd name="connsiteY7" fmla="*/ 2780 h 6860712"/>
              <a:gd name="connsiteX8" fmla="*/ 4786209 w 4889665"/>
              <a:gd name="connsiteY8" fmla="*/ 4887084 h 6860712"/>
              <a:gd name="connsiteX9" fmla="*/ 4795101 w 4889665"/>
              <a:gd name="connsiteY9" fmla="*/ 6860712 h 6860712"/>
              <a:gd name="connsiteX10" fmla="*/ 3957681 w 4889665"/>
              <a:gd name="connsiteY10" fmla="*/ 6842957 h 6860712"/>
              <a:gd name="connsiteX11" fmla="*/ 3939926 w 4889665"/>
              <a:gd name="connsiteY11" fmla="*/ 5401887 h 6860712"/>
              <a:gd name="connsiteX12" fmla="*/ 2998751 w 4889665"/>
              <a:gd name="connsiteY12" fmla="*/ 5384132 h 6860712"/>
              <a:gd name="connsiteX13" fmla="*/ 2998751 w 4889665"/>
              <a:gd name="connsiteY13" fmla="*/ 6036549 h 6860712"/>
              <a:gd name="connsiteX14" fmla="*/ 2093345 w 4889665"/>
              <a:gd name="connsiteY14" fmla="*/ 6045427 h 6860712"/>
              <a:gd name="connsiteX15" fmla="*/ 2102223 w 4889665"/>
              <a:gd name="connsiteY15" fmla="*/ 6860712 h 6860712"/>
              <a:gd name="connsiteX16" fmla="*/ 1159428 w 4889665"/>
              <a:gd name="connsiteY16" fmla="*/ 6842957 h 6860712"/>
              <a:gd name="connsiteX17" fmla="*/ 1168305 w 4889665"/>
              <a:gd name="connsiteY17" fmla="*/ 6027672 h 6860712"/>
              <a:gd name="connsiteX18" fmla="*/ 204573 w 4889665"/>
              <a:gd name="connsiteY18" fmla="*/ 6027672 h 6860712"/>
              <a:gd name="connsiteX19" fmla="*/ 213450 w 4889665"/>
              <a:gd name="connsiteY19" fmla="*/ 4971958 h 6860712"/>
              <a:gd name="connsiteX20" fmla="*/ 428 w 4889665"/>
              <a:gd name="connsiteY20" fmla="*/ 4956355 h 6860712"/>
              <a:gd name="connsiteX21" fmla="*/ 8947 w 4889665"/>
              <a:gd name="connsiteY21" fmla="*/ 2666 h 6860712"/>
              <a:gd name="connsiteX22" fmla="*/ 209734 w 4889665"/>
              <a:gd name="connsiteY22" fmla="*/ 19344 h 6860712"/>
              <a:gd name="connsiteX23" fmla="*/ 209375 w 4889665"/>
              <a:gd name="connsiteY23" fmla="*/ 1525202 h 6860712"/>
              <a:gd name="connsiteX24" fmla="*/ 1157994 w 4889665"/>
              <a:gd name="connsiteY24" fmla="*/ 1533719 h 6860712"/>
              <a:gd name="connsiteX25" fmla="*/ 1177541 w 4889665"/>
              <a:gd name="connsiteY25" fmla="*/ 7084 h 6860712"/>
              <a:gd name="connsiteX0" fmla="*/ 1177541 w 4889203"/>
              <a:gd name="connsiteY0" fmla="*/ 7084 h 6887345"/>
              <a:gd name="connsiteX1" fmla="*/ 2084322 w 4889203"/>
              <a:gd name="connsiteY1" fmla="*/ 0 h 6887345"/>
              <a:gd name="connsiteX2" fmla="*/ 2112032 w 4889203"/>
              <a:gd name="connsiteY2" fmla="*/ 928916 h 6887345"/>
              <a:gd name="connsiteX3" fmla="*/ 3034160 w 4889203"/>
              <a:gd name="connsiteY3" fmla="*/ 928916 h 6887345"/>
              <a:gd name="connsiteX4" fmla="*/ 3024924 w 4889203"/>
              <a:gd name="connsiteY4" fmla="*/ 1171604 h 6887345"/>
              <a:gd name="connsiteX5" fmla="*/ 4003044 w 4889203"/>
              <a:gd name="connsiteY5" fmla="*/ 1163085 h 6887345"/>
              <a:gd name="connsiteX6" fmla="*/ 3993449 w 4889203"/>
              <a:gd name="connsiteY6" fmla="*/ 2780 h 6887345"/>
              <a:gd name="connsiteX7" fmla="*/ 4841276 w 4889203"/>
              <a:gd name="connsiteY7" fmla="*/ 2780 h 6887345"/>
              <a:gd name="connsiteX8" fmla="*/ 4786209 w 4889203"/>
              <a:gd name="connsiteY8" fmla="*/ 4887084 h 6887345"/>
              <a:gd name="connsiteX9" fmla="*/ 4812857 w 4889203"/>
              <a:gd name="connsiteY9" fmla="*/ 6887345 h 6887345"/>
              <a:gd name="connsiteX10" fmla="*/ 3957681 w 4889203"/>
              <a:gd name="connsiteY10" fmla="*/ 6842957 h 6887345"/>
              <a:gd name="connsiteX11" fmla="*/ 3939926 w 4889203"/>
              <a:gd name="connsiteY11" fmla="*/ 5401887 h 6887345"/>
              <a:gd name="connsiteX12" fmla="*/ 2998751 w 4889203"/>
              <a:gd name="connsiteY12" fmla="*/ 5384132 h 6887345"/>
              <a:gd name="connsiteX13" fmla="*/ 2998751 w 4889203"/>
              <a:gd name="connsiteY13" fmla="*/ 6036549 h 6887345"/>
              <a:gd name="connsiteX14" fmla="*/ 2093345 w 4889203"/>
              <a:gd name="connsiteY14" fmla="*/ 6045427 h 6887345"/>
              <a:gd name="connsiteX15" fmla="*/ 2102223 w 4889203"/>
              <a:gd name="connsiteY15" fmla="*/ 6860712 h 6887345"/>
              <a:gd name="connsiteX16" fmla="*/ 1159428 w 4889203"/>
              <a:gd name="connsiteY16" fmla="*/ 6842957 h 6887345"/>
              <a:gd name="connsiteX17" fmla="*/ 1168305 w 4889203"/>
              <a:gd name="connsiteY17" fmla="*/ 6027672 h 6887345"/>
              <a:gd name="connsiteX18" fmla="*/ 204573 w 4889203"/>
              <a:gd name="connsiteY18" fmla="*/ 6027672 h 6887345"/>
              <a:gd name="connsiteX19" fmla="*/ 213450 w 4889203"/>
              <a:gd name="connsiteY19" fmla="*/ 4971958 h 6887345"/>
              <a:gd name="connsiteX20" fmla="*/ 428 w 4889203"/>
              <a:gd name="connsiteY20" fmla="*/ 4956355 h 6887345"/>
              <a:gd name="connsiteX21" fmla="*/ 8947 w 4889203"/>
              <a:gd name="connsiteY21" fmla="*/ 2666 h 6887345"/>
              <a:gd name="connsiteX22" fmla="*/ 209734 w 4889203"/>
              <a:gd name="connsiteY22" fmla="*/ 19344 h 6887345"/>
              <a:gd name="connsiteX23" fmla="*/ 209375 w 4889203"/>
              <a:gd name="connsiteY23" fmla="*/ 1525202 h 6887345"/>
              <a:gd name="connsiteX24" fmla="*/ 1157994 w 4889203"/>
              <a:gd name="connsiteY24" fmla="*/ 1533719 h 6887345"/>
              <a:gd name="connsiteX25" fmla="*/ 1177541 w 4889203"/>
              <a:gd name="connsiteY25" fmla="*/ 7084 h 6887345"/>
              <a:gd name="connsiteX0" fmla="*/ 1177541 w 4889203"/>
              <a:gd name="connsiteY0" fmla="*/ 7084 h 6887345"/>
              <a:gd name="connsiteX1" fmla="*/ 2084322 w 4889203"/>
              <a:gd name="connsiteY1" fmla="*/ 0 h 6887345"/>
              <a:gd name="connsiteX2" fmla="*/ 2112032 w 4889203"/>
              <a:gd name="connsiteY2" fmla="*/ 928916 h 6887345"/>
              <a:gd name="connsiteX3" fmla="*/ 3034160 w 4889203"/>
              <a:gd name="connsiteY3" fmla="*/ 928916 h 6887345"/>
              <a:gd name="connsiteX4" fmla="*/ 3024924 w 4889203"/>
              <a:gd name="connsiteY4" fmla="*/ 1171604 h 6887345"/>
              <a:gd name="connsiteX5" fmla="*/ 4003044 w 4889203"/>
              <a:gd name="connsiteY5" fmla="*/ 1163085 h 6887345"/>
              <a:gd name="connsiteX6" fmla="*/ 3993449 w 4889203"/>
              <a:gd name="connsiteY6" fmla="*/ 2780 h 6887345"/>
              <a:gd name="connsiteX7" fmla="*/ 4841276 w 4889203"/>
              <a:gd name="connsiteY7" fmla="*/ 2780 h 6887345"/>
              <a:gd name="connsiteX8" fmla="*/ 4786209 w 4889203"/>
              <a:gd name="connsiteY8" fmla="*/ 4887084 h 6887345"/>
              <a:gd name="connsiteX9" fmla="*/ 4812857 w 4889203"/>
              <a:gd name="connsiteY9" fmla="*/ 6887345 h 6887345"/>
              <a:gd name="connsiteX10" fmla="*/ 3957681 w 4889203"/>
              <a:gd name="connsiteY10" fmla="*/ 6842957 h 6887345"/>
              <a:gd name="connsiteX11" fmla="*/ 3939926 w 4889203"/>
              <a:gd name="connsiteY11" fmla="*/ 5401887 h 6887345"/>
              <a:gd name="connsiteX12" fmla="*/ 2998751 w 4889203"/>
              <a:gd name="connsiteY12" fmla="*/ 5384132 h 6887345"/>
              <a:gd name="connsiteX13" fmla="*/ 2998751 w 4889203"/>
              <a:gd name="connsiteY13" fmla="*/ 6036549 h 6887345"/>
              <a:gd name="connsiteX14" fmla="*/ 2093345 w 4889203"/>
              <a:gd name="connsiteY14" fmla="*/ 6045427 h 6887345"/>
              <a:gd name="connsiteX15" fmla="*/ 2102223 w 4889203"/>
              <a:gd name="connsiteY15" fmla="*/ 6860712 h 6887345"/>
              <a:gd name="connsiteX16" fmla="*/ 1159428 w 4889203"/>
              <a:gd name="connsiteY16" fmla="*/ 6842957 h 6887345"/>
              <a:gd name="connsiteX17" fmla="*/ 1168305 w 4889203"/>
              <a:gd name="connsiteY17" fmla="*/ 6027672 h 6887345"/>
              <a:gd name="connsiteX18" fmla="*/ 204573 w 4889203"/>
              <a:gd name="connsiteY18" fmla="*/ 6027672 h 6887345"/>
              <a:gd name="connsiteX19" fmla="*/ 213450 w 4889203"/>
              <a:gd name="connsiteY19" fmla="*/ 4971958 h 6887345"/>
              <a:gd name="connsiteX20" fmla="*/ 428 w 4889203"/>
              <a:gd name="connsiteY20" fmla="*/ 4956355 h 6887345"/>
              <a:gd name="connsiteX21" fmla="*/ 8947 w 4889203"/>
              <a:gd name="connsiteY21" fmla="*/ 2666 h 6887345"/>
              <a:gd name="connsiteX22" fmla="*/ 209734 w 4889203"/>
              <a:gd name="connsiteY22" fmla="*/ 19344 h 6887345"/>
              <a:gd name="connsiteX23" fmla="*/ 209375 w 4889203"/>
              <a:gd name="connsiteY23" fmla="*/ 1525202 h 6887345"/>
              <a:gd name="connsiteX24" fmla="*/ 1157994 w 4889203"/>
              <a:gd name="connsiteY24" fmla="*/ 1533719 h 6887345"/>
              <a:gd name="connsiteX25" fmla="*/ 1177541 w 4889203"/>
              <a:gd name="connsiteY25" fmla="*/ 7084 h 6887345"/>
              <a:gd name="connsiteX0" fmla="*/ 1177541 w 4903017"/>
              <a:gd name="connsiteY0" fmla="*/ 7084 h 6887345"/>
              <a:gd name="connsiteX1" fmla="*/ 2084322 w 4903017"/>
              <a:gd name="connsiteY1" fmla="*/ 0 h 6887345"/>
              <a:gd name="connsiteX2" fmla="*/ 2112032 w 4903017"/>
              <a:gd name="connsiteY2" fmla="*/ 928916 h 6887345"/>
              <a:gd name="connsiteX3" fmla="*/ 3034160 w 4903017"/>
              <a:gd name="connsiteY3" fmla="*/ 928916 h 6887345"/>
              <a:gd name="connsiteX4" fmla="*/ 3024924 w 4903017"/>
              <a:gd name="connsiteY4" fmla="*/ 1171604 h 6887345"/>
              <a:gd name="connsiteX5" fmla="*/ 4003044 w 4903017"/>
              <a:gd name="connsiteY5" fmla="*/ 1163085 h 6887345"/>
              <a:gd name="connsiteX6" fmla="*/ 3993449 w 4903017"/>
              <a:gd name="connsiteY6" fmla="*/ 2780 h 6887345"/>
              <a:gd name="connsiteX7" fmla="*/ 4841276 w 4903017"/>
              <a:gd name="connsiteY7" fmla="*/ 2780 h 6887345"/>
              <a:gd name="connsiteX8" fmla="*/ 4848353 w 4903017"/>
              <a:gd name="connsiteY8" fmla="*/ 4869328 h 6887345"/>
              <a:gd name="connsiteX9" fmla="*/ 4812857 w 4903017"/>
              <a:gd name="connsiteY9" fmla="*/ 6887345 h 6887345"/>
              <a:gd name="connsiteX10" fmla="*/ 3957681 w 4903017"/>
              <a:gd name="connsiteY10" fmla="*/ 6842957 h 6887345"/>
              <a:gd name="connsiteX11" fmla="*/ 3939926 w 4903017"/>
              <a:gd name="connsiteY11" fmla="*/ 5401887 h 6887345"/>
              <a:gd name="connsiteX12" fmla="*/ 2998751 w 4903017"/>
              <a:gd name="connsiteY12" fmla="*/ 5384132 h 6887345"/>
              <a:gd name="connsiteX13" fmla="*/ 2998751 w 4903017"/>
              <a:gd name="connsiteY13" fmla="*/ 6036549 h 6887345"/>
              <a:gd name="connsiteX14" fmla="*/ 2093345 w 4903017"/>
              <a:gd name="connsiteY14" fmla="*/ 6045427 h 6887345"/>
              <a:gd name="connsiteX15" fmla="*/ 2102223 w 4903017"/>
              <a:gd name="connsiteY15" fmla="*/ 6860712 h 6887345"/>
              <a:gd name="connsiteX16" fmla="*/ 1159428 w 4903017"/>
              <a:gd name="connsiteY16" fmla="*/ 6842957 h 6887345"/>
              <a:gd name="connsiteX17" fmla="*/ 1168305 w 4903017"/>
              <a:gd name="connsiteY17" fmla="*/ 6027672 h 6887345"/>
              <a:gd name="connsiteX18" fmla="*/ 204573 w 4903017"/>
              <a:gd name="connsiteY18" fmla="*/ 6027672 h 6887345"/>
              <a:gd name="connsiteX19" fmla="*/ 213450 w 4903017"/>
              <a:gd name="connsiteY19" fmla="*/ 4971958 h 6887345"/>
              <a:gd name="connsiteX20" fmla="*/ 428 w 4903017"/>
              <a:gd name="connsiteY20" fmla="*/ 4956355 h 6887345"/>
              <a:gd name="connsiteX21" fmla="*/ 8947 w 4903017"/>
              <a:gd name="connsiteY21" fmla="*/ 2666 h 6887345"/>
              <a:gd name="connsiteX22" fmla="*/ 209734 w 4903017"/>
              <a:gd name="connsiteY22" fmla="*/ 19344 h 6887345"/>
              <a:gd name="connsiteX23" fmla="*/ 209375 w 4903017"/>
              <a:gd name="connsiteY23" fmla="*/ 1525202 h 6887345"/>
              <a:gd name="connsiteX24" fmla="*/ 1157994 w 4903017"/>
              <a:gd name="connsiteY24" fmla="*/ 1533719 h 6887345"/>
              <a:gd name="connsiteX25" fmla="*/ 1177541 w 4903017"/>
              <a:gd name="connsiteY25" fmla="*/ 7084 h 6887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903017" h="6887345">
                <a:moveTo>
                  <a:pt x="1177541" y="7084"/>
                </a:moveTo>
                <a:lnTo>
                  <a:pt x="2084322" y="0"/>
                </a:lnTo>
                <a:lnTo>
                  <a:pt x="2112032" y="928916"/>
                </a:lnTo>
                <a:lnTo>
                  <a:pt x="3034160" y="928916"/>
                </a:lnTo>
                <a:lnTo>
                  <a:pt x="3024924" y="1171604"/>
                </a:lnTo>
                <a:lnTo>
                  <a:pt x="4003044" y="1163085"/>
                </a:lnTo>
                <a:cubicBezTo>
                  <a:pt x="3999846" y="782235"/>
                  <a:pt x="3996647" y="383630"/>
                  <a:pt x="3993449" y="2780"/>
                </a:cubicBezTo>
                <a:lnTo>
                  <a:pt x="4841276" y="2780"/>
                </a:lnTo>
                <a:cubicBezTo>
                  <a:pt x="4973403" y="816831"/>
                  <a:pt x="4853089" y="3721901"/>
                  <a:pt x="4848353" y="4869328"/>
                </a:cubicBezTo>
                <a:cubicBezTo>
                  <a:pt x="4843617" y="6016755"/>
                  <a:pt x="4866607" y="6474069"/>
                  <a:pt x="4812857" y="6887345"/>
                </a:cubicBezTo>
                <a:lnTo>
                  <a:pt x="3957681" y="6842957"/>
                </a:lnTo>
                <a:lnTo>
                  <a:pt x="3939926" y="5401887"/>
                </a:lnTo>
                <a:lnTo>
                  <a:pt x="2998751" y="5384132"/>
                </a:lnTo>
                <a:lnTo>
                  <a:pt x="2998751" y="6036549"/>
                </a:lnTo>
                <a:lnTo>
                  <a:pt x="2093345" y="6045427"/>
                </a:lnTo>
                <a:cubicBezTo>
                  <a:pt x="2096304" y="6317189"/>
                  <a:pt x="2099264" y="6588950"/>
                  <a:pt x="2102223" y="6860712"/>
                </a:cubicBezTo>
                <a:lnTo>
                  <a:pt x="1159428" y="6842957"/>
                </a:lnTo>
                <a:lnTo>
                  <a:pt x="1168305" y="6027672"/>
                </a:lnTo>
                <a:lnTo>
                  <a:pt x="204573" y="6027672"/>
                </a:lnTo>
                <a:lnTo>
                  <a:pt x="213450" y="4971958"/>
                </a:lnTo>
                <a:lnTo>
                  <a:pt x="428" y="4956355"/>
                </a:lnTo>
                <a:cubicBezTo>
                  <a:pt x="-2651" y="3296248"/>
                  <a:pt x="12026" y="1662773"/>
                  <a:pt x="8947" y="2666"/>
                </a:cubicBezTo>
                <a:lnTo>
                  <a:pt x="209734" y="19344"/>
                </a:lnTo>
                <a:cubicBezTo>
                  <a:pt x="209614" y="521297"/>
                  <a:pt x="209495" y="1023249"/>
                  <a:pt x="209375" y="1525202"/>
                </a:cubicBezTo>
                <a:lnTo>
                  <a:pt x="1157994" y="1533719"/>
                </a:lnTo>
                <a:cubicBezTo>
                  <a:pt x="1155632" y="1010044"/>
                  <a:pt x="1179903" y="530759"/>
                  <a:pt x="1177541" y="7084"/>
                </a:cubicBezTo>
                <a:close/>
              </a:path>
            </a:pathLst>
          </a:custGeom>
          <a:gradFill>
            <a:gsLst>
              <a:gs pos="0">
                <a:srgbClr val="01023B">
                  <a:alpha val="50000"/>
                </a:srgbClr>
              </a:gs>
              <a:gs pos="100000">
                <a:srgbClr val="E99757">
                  <a:alpha val="50000"/>
                </a:srgbClr>
              </a:gs>
              <a:gs pos="50000">
                <a:srgbClr val="A53F52">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9602986"/>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6000" y="2520779"/>
            <a:ext cx="5251450" cy="1661297"/>
          </a:xfrm>
        </p:spPr>
        <p:txBody>
          <a:bodyPr>
            <a:normAutofit fontScale="90000"/>
          </a:bodyPr>
          <a:lstStyle/>
          <a:p>
            <a:r>
              <a:rPr lang="en-US"/>
              <a:t>LAST interviewer</a:t>
            </a:r>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a:xfrm>
            <a:off x="6096000" y="4209064"/>
            <a:ext cx="5251450" cy="1148999"/>
          </a:xfrm>
        </p:spPr>
        <p:txBody>
          <a:bodyPr>
            <a:normAutofit/>
          </a:bodyPr>
          <a:lstStyle/>
          <a:p>
            <a:r>
              <a:rPr lang="en-CA"/>
              <a:t>MAHER ALHELWANI</a:t>
            </a:r>
            <a:r>
              <a:rPr lang="en-US"/>
              <a:t>,</a:t>
            </a:r>
          </a:p>
          <a:p>
            <a:r>
              <a:rPr lang="en-US"/>
              <a:t>TECHMANIA TV</a:t>
            </a: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21</a:t>
            </a:fld>
            <a:endParaRPr lang="en-US"/>
          </a:p>
        </p:txBody>
      </p:sp>
    </p:spTree>
    <p:extLst>
      <p:ext uri="{BB962C8B-B14F-4D97-AF65-F5344CB8AC3E}">
        <p14:creationId xmlns:p14="http://schemas.microsoft.com/office/powerpoint/2010/main" val="237271176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977436" y="2602864"/>
            <a:ext cx="6096000" cy="3382794"/>
          </a:xfrm>
        </p:spPr>
        <p:txBody>
          <a:bodyPr>
            <a:normAutofit fontScale="90000"/>
          </a:bodyPr>
          <a:lstStyle/>
          <a:p>
            <a:r>
              <a:rPr lang="en-CA" sz="4400"/>
              <a:t>Give an example of where you have applied your technical knowledge in a practical way.</a:t>
            </a:r>
            <a:endParaRPr lang="en-US" sz="4400"/>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a:xfrm>
            <a:off x="6789253" y="1291502"/>
            <a:ext cx="2033381" cy="723035"/>
          </a:xfrm>
        </p:spPr>
        <p:txBody>
          <a:bodyPr>
            <a:noAutofit/>
          </a:bodyPr>
          <a:lstStyle/>
          <a:p>
            <a:r>
              <a:rPr lang="en-US" sz="3600"/>
              <a:t>Maher:</a:t>
            </a: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22</a:t>
            </a:fld>
            <a:endParaRPr lang="en-US"/>
          </a:p>
        </p:txBody>
      </p:sp>
      <p:pic>
        <p:nvPicPr>
          <p:cNvPr id="6" name="Picture 7" descr="A screen shot of a person in glasses looking at the camera&#10;&#10;Description automatically generated">
            <a:extLst>
              <a:ext uri="{FF2B5EF4-FFF2-40B4-BE49-F238E27FC236}">
                <a16:creationId xmlns:a16="http://schemas.microsoft.com/office/drawing/2014/main" id="{6B41574E-134E-4415-B3E7-4798AD8A2818}"/>
              </a:ext>
            </a:extLst>
          </p:cNvPr>
          <p:cNvPicPr>
            <a:picLocks noChangeAspect="1"/>
          </p:cNvPicPr>
          <p:nvPr/>
        </p:nvPicPr>
        <p:blipFill>
          <a:blip r:embed="rId2"/>
          <a:stretch>
            <a:fillRect/>
          </a:stretch>
        </p:blipFill>
        <p:spPr>
          <a:xfrm>
            <a:off x="61686" y="46963"/>
            <a:ext cx="5845627" cy="6755002"/>
          </a:xfrm>
          <a:prstGeom prst="rect">
            <a:avLst/>
          </a:prstGeom>
        </p:spPr>
      </p:pic>
      <p:sp>
        <p:nvSpPr>
          <p:cNvPr id="5" name="Rectangle 13">
            <a:extLst>
              <a:ext uri="{FF2B5EF4-FFF2-40B4-BE49-F238E27FC236}">
                <a16:creationId xmlns:a16="http://schemas.microsoft.com/office/drawing/2014/main" id="{E3982870-570F-495F-A013-8EB9268355A2}"/>
              </a:ext>
              <a:ext uri="{C183D7F6-B498-43B3-948B-1728B52AA6E4}">
                <adec:decorative xmlns:adec="http://schemas.microsoft.com/office/drawing/2017/decorative" val="1"/>
              </a:ext>
            </a:extLst>
          </p:cNvPr>
          <p:cNvSpPr/>
          <p:nvPr/>
        </p:nvSpPr>
        <p:spPr>
          <a:xfrm>
            <a:off x="59267" y="44935"/>
            <a:ext cx="5848350" cy="6762266"/>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421077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a:xfrm>
            <a:off x="5767754" y="365125"/>
            <a:ext cx="2650382" cy="709531"/>
          </a:xfrm>
        </p:spPr>
        <p:txBody>
          <a:bodyPr>
            <a:normAutofit fontScale="90000"/>
          </a:bodyPr>
          <a:lstStyle/>
          <a:p>
            <a:pPr algn="l"/>
            <a:r>
              <a:rPr lang="en-US" err="1"/>
              <a:t>StEve</a:t>
            </a:r>
            <a:r>
              <a:rPr lang="en-US"/>
              <a:t> Jobs</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5767754" y="1074657"/>
            <a:ext cx="6043246" cy="5393646"/>
          </a:xfrm>
        </p:spPr>
        <p:txBody>
          <a:bodyPr>
            <a:normAutofit/>
          </a:bodyPr>
          <a:lstStyle/>
          <a:p>
            <a:pPr marL="0" indent="0">
              <a:buNone/>
            </a:pPr>
            <a:r>
              <a:rPr lang="en-CA" sz="2000" i="1"/>
              <a:t>“In 1997, Apple ran into many problems. These problems contributed to large financial losses. Apple's board of directors offered me to contribute to finding solutions to these problems. They offered me to come back as a consultant for the company. They did not offer it because I am Steve Jobs. It is because they know my skill as a leader.</a:t>
            </a:r>
          </a:p>
          <a:p>
            <a:pPr marL="0" indent="0">
              <a:buNone/>
            </a:pPr>
            <a:r>
              <a:rPr lang="en-CA" sz="2000" i="1"/>
              <a:t>In 1998, I was appointed company leader again. In 1998, the iMac was introduced. The device was successful and in demand from customers. My success in launching this device is due to my leader skills”.</a:t>
            </a:r>
          </a:p>
          <a:p>
            <a:pPr marL="0" indent="0">
              <a:buNone/>
            </a:pPr>
            <a:endParaRPr lang="en-US"/>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23</a:t>
            </a:fld>
            <a:endParaRPr lang="en-US"/>
          </a:p>
        </p:txBody>
      </p:sp>
      <p:pic>
        <p:nvPicPr>
          <p:cNvPr id="4" name="Picture 5" descr="Programming data on computer monitor">
            <a:extLst>
              <a:ext uri="{FF2B5EF4-FFF2-40B4-BE49-F238E27FC236}">
                <a16:creationId xmlns:a16="http://schemas.microsoft.com/office/drawing/2014/main" id="{B9DDE520-F866-4A07-98FD-C68373A93764}"/>
              </a:ext>
            </a:extLst>
          </p:cNvPr>
          <p:cNvPicPr>
            <a:picLocks noGrp="1" noChangeAspect="1"/>
          </p:cNvPicPr>
          <p:nvPr>
            <p:ph type="pic" sz="quarter" idx="14"/>
          </p:nvPr>
        </p:nvPicPr>
        <p:blipFill rotWithShape="1">
          <a:blip r:embed="rId2"/>
          <a:srcRect l="23637" r="23637"/>
          <a:stretch/>
        </p:blipFill>
        <p:spPr/>
      </p:pic>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1" y="2601"/>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537358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a:xfrm>
            <a:off x="4799910" y="591702"/>
            <a:ext cx="2592180" cy="573989"/>
          </a:xfrm>
        </p:spPr>
        <p:txBody>
          <a:bodyPr/>
          <a:lstStyle/>
          <a:p>
            <a:r>
              <a:rPr lang="en-US" err="1"/>
              <a:t>StEve</a:t>
            </a:r>
            <a:r>
              <a:rPr lang="en-US"/>
              <a:t> Jobs:</a:t>
            </a:r>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4569187" y="1507623"/>
            <a:ext cx="7202056" cy="4837760"/>
          </a:xfrm>
        </p:spPr>
        <p:txBody>
          <a:bodyPr>
            <a:normAutofit/>
          </a:bodyPr>
          <a:lstStyle/>
          <a:p>
            <a:pPr marL="0" indent="0">
              <a:buNone/>
            </a:pPr>
            <a:r>
              <a:rPr lang="en-CA" sz="2000" i="1"/>
              <a:t>“Among the most important factors fundamental to my success:</a:t>
            </a:r>
          </a:p>
          <a:p>
            <a:pPr marL="0" indent="0">
              <a:buNone/>
            </a:pPr>
            <a:r>
              <a:rPr lang="en-CA" sz="2000" i="1" u="sng"/>
              <a:t>1. I have a vision </a:t>
            </a:r>
            <a:r>
              <a:rPr lang="en-CA" sz="2000" i="1"/>
              <a:t>It will be difficult to become a successful leader without a clear vision for your company or organization. Just being able to start your Startup is not enough. You must be able to continuously plan for the long term. Without a clear vision, Apple could not be able to succeed as it is today.</a:t>
            </a:r>
          </a:p>
          <a:p>
            <a:pPr marL="0" indent="0">
              <a:buNone/>
            </a:pPr>
            <a:r>
              <a:rPr lang="en-CA" sz="2000" i="1" u="sng"/>
              <a:t>2. Passion development </a:t>
            </a:r>
            <a:r>
              <a:rPr lang="en-CA" sz="2000" i="1"/>
              <a:t>I had both the passion and the self-confidence to turn my dream into reality. You have to love what you do. Developing a strong passion for your business helps you on the path to business success</a:t>
            </a:r>
            <a:r>
              <a:rPr lang="en-CA" sz="1800" i="1"/>
              <a:t>”.</a:t>
            </a:r>
          </a:p>
          <a:p>
            <a:pPr marL="0" indent="0">
              <a:buNone/>
            </a:pPr>
            <a:endParaRPr lang="en-US" sz="1500"/>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24</a:t>
            </a:fld>
            <a:endParaRPr lang="en-US"/>
          </a:p>
        </p:txBody>
      </p:sp>
      <p:pic>
        <p:nvPicPr>
          <p:cNvPr id="4" name="Picture 4" descr="Computer script on a screen">
            <a:extLst>
              <a:ext uri="{FF2B5EF4-FFF2-40B4-BE49-F238E27FC236}">
                <a16:creationId xmlns:a16="http://schemas.microsoft.com/office/drawing/2014/main" id="{A644632B-2830-424D-8A90-F4C9ACC6EC37}"/>
              </a:ext>
            </a:extLst>
          </p:cNvPr>
          <p:cNvPicPr>
            <a:picLocks noGrp="1" noChangeAspect="1"/>
          </p:cNvPicPr>
          <p:nvPr>
            <p:ph type="pic" sz="quarter" idx="14"/>
          </p:nvPr>
        </p:nvPicPr>
        <p:blipFill rotWithShape="1">
          <a:blip r:embed="rId3"/>
          <a:srcRect l="14056" r="14056"/>
          <a:stretch/>
        </p:blipFill>
        <p:spPr>
          <a:xfrm>
            <a:off x="0" y="-2945"/>
            <a:ext cx="4350439" cy="6858343"/>
          </a:xfrm>
        </p:spPr>
      </p:pic>
      <p:sp>
        <p:nvSpPr>
          <p:cNvPr id="44" name="Freeform: Shape 43">
            <a:extLst>
              <a:ext uri="{FF2B5EF4-FFF2-40B4-BE49-F238E27FC236}">
                <a16:creationId xmlns:a16="http://schemas.microsoft.com/office/drawing/2014/main" id="{785F2504-A35A-4AAB-94E4-C1479349F703}"/>
              </a:ext>
              <a:ext uri="{C183D7F6-B498-43B3-948B-1728B52AA6E4}">
                <adec:decorative xmlns:adec="http://schemas.microsoft.com/office/drawing/2017/decorative" val="1"/>
              </a:ext>
            </a:extLst>
          </p:cNvPr>
          <p:cNvSpPr/>
          <p:nvPr/>
        </p:nvSpPr>
        <p:spPr>
          <a:xfrm>
            <a:off x="-1" y="-2945"/>
            <a:ext cx="4355185" cy="6866810"/>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06905" h="686681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50000"/>
                </a:srgbClr>
              </a:gs>
              <a:gs pos="100000">
                <a:srgbClr val="E99757">
                  <a:alpha val="50000"/>
                </a:srgbClr>
              </a:gs>
              <a:gs pos="50000">
                <a:srgbClr val="A53F52">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216198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Iphone Floating taking image">
            <a:extLst>
              <a:ext uri="{FF2B5EF4-FFF2-40B4-BE49-F238E27FC236}">
                <a16:creationId xmlns:a16="http://schemas.microsoft.com/office/drawing/2014/main" id="{7BE52127-9518-4872-A0A9-09A7D087142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a:xfrm>
            <a:off x="0" y="0"/>
            <a:ext cx="4747491" cy="6858000"/>
          </a:xfrm>
        </p:spPr>
      </p:pic>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4747491" cy="6882714"/>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a:xfrm>
            <a:off x="5037820" y="209838"/>
            <a:ext cx="3476965" cy="723035"/>
          </a:xfrm>
        </p:spPr>
        <p:txBody>
          <a:bodyPr>
            <a:noAutofit/>
          </a:bodyPr>
          <a:lstStyle/>
          <a:p>
            <a:r>
              <a:rPr lang="en-US" sz="3600">
                <a:cs typeface="Calibri"/>
              </a:rPr>
              <a:t>STEVE JOBS:</a:t>
            </a: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25</a:t>
            </a:fld>
            <a:endParaRPr lang="en-US"/>
          </a:p>
        </p:txBody>
      </p:sp>
      <p:sp>
        <p:nvSpPr>
          <p:cNvPr id="2" name="TextBox 1">
            <a:extLst>
              <a:ext uri="{FF2B5EF4-FFF2-40B4-BE49-F238E27FC236}">
                <a16:creationId xmlns:a16="http://schemas.microsoft.com/office/drawing/2014/main" id="{AEAE31E9-B6F6-4EBF-9C70-709C9030574B}"/>
              </a:ext>
            </a:extLst>
          </p:cNvPr>
          <p:cNvSpPr txBox="1"/>
          <p:nvPr/>
        </p:nvSpPr>
        <p:spPr>
          <a:xfrm>
            <a:off x="4601617" y="1699491"/>
            <a:ext cx="7093527" cy="4708981"/>
          </a:xfrm>
          <a:prstGeom prst="rect">
            <a:avLst/>
          </a:prstGeom>
          <a:noFill/>
        </p:spPr>
        <p:txBody>
          <a:bodyPr wrap="square" rtlCol="0">
            <a:spAutoFit/>
          </a:bodyPr>
          <a:lstStyle/>
          <a:p>
            <a:r>
              <a:rPr lang="en-CA" sz="2000" i="1" u="sng"/>
              <a:t>“3. Challenge the limits of your employees </a:t>
            </a:r>
          </a:p>
          <a:p>
            <a:r>
              <a:rPr lang="en-CA" sz="2000" i="1"/>
              <a:t>I always try to find the actual capabilities of my staff. Leadership is not about arranging people or micromanaging. You need to encourage employees to challenge themselves to innovate and increase productivity</a:t>
            </a:r>
          </a:p>
          <a:p>
            <a:r>
              <a:rPr lang="en-CA" sz="2000" i="1" u="sng"/>
              <a:t>4. Follow excellence, not money</a:t>
            </a:r>
          </a:p>
          <a:p>
            <a:r>
              <a:rPr lang="en-CA" sz="2000" i="1"/>
              <a:t>I did not limit my efforts to make huge money from my ideas. I was very focused on creating exciting and unique innovations. Instead of just focusing on making money, you should focus on providing quality services and products. This is essential to help transform your Startup into a recognizable brand.</a:t>
            </a:r>
          </a:p>
          <a:p>
            <a:r>
              <a:rPr lang="en-CA" sz="2000" i="1" u="sng"/>
              <a:t>5. Don't aim without perfection</a:t>
            </a:r>
          </a:p>
          <a:p>
            <a:r>
              <a:rPr lang="en-CA" sz="2000" i="1"/>
              <a:t>I have not compromised on perfection. Before launching the iPod, I went to completely replace the headphone jacks. This is a clear example that I will not settle for less”.</a:t>
            </a:r>
          </a:p>
        </p:txBody>
      </p:sp>
    </p:spTree>
    <p:extLst>
      <p:ext uri="{BB962C8B-B14F-4D97-AF65-F5344CB8AC3E}">
        <p14:creationId xmlns:p14="http://schemas.microsoft.com/office/powerpoint/2010/main" val="366809790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6507"/>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5" y="901880"/>
            <a:ext cx="10787270" cy="830649"/>
          </a:xfrm>
        </p:spPr>
        <p:txBody>
          <a:bodyPr>
            <a:normAutofit fontScale="90000"/>
          </a:bodyPr>
          <a:lstStyle/>
          <a:p>
            <a:r>
              <a:rPr lang="en-US">
                <a:solidFill>
                  <a:schemeClr val="bg1"/>
                </a:solidFill>
              </a:rPr>
              <a:t>THANK YOU</a:t>
            </a:r>
          </a:p>
        </p:txBody>
      </p:sp>
      <p:sp>
        <p:nvSpPr>
          <p:cNvPr id="18" name="Rectangle 17">
            <a:extLst>
              <a:ext uri="{FF2B5EF4-FFF2-40B4-BE49-F238E27FC236}">
                <a16:creationId xmlns:a16="http://schemas.microsoft.com/office/drawing/2014/main" id="{5B7DC9FB-F6DF-4841-83A9-A37336FEB076}"/>
              </a:ext>
            </a:extLst>
          </p:cNvPr>
          <p:cNvSpPr/>
          <p:nvPr/>
        </p:nvSpPr>
        <p:spPr>
          <a:xfrm>
            <a:off x="4293951" y="1802072"/>
            <a:ext cx="3598298" cy="369332"/>
          </a:xfrm>
          <a:prstGeom prst="rect">
            <a:avLst/>
          </a:prstGeom>
        </p:spPr>
        <p:txBody>
          <a:bodyPr wrap="square">
            <a:spAutoFit/>
          </a:bodyPr>
          <a:lstStyle/>
          <a:p>
            <a:pPr algn="ctr"/>
            <a:r>
              <a:rPr lang="en-US" spc="600">
                <a:solidFill>
                  <a:schemeClr val="bg1"/>
                </a:solidFill>
                <a:latin typeface="+mj-lt"/>
              </a:rPr>
              <a:t>WORLD OF IT GREATS</a:t>
            </a:r>
          </a:p>
        </p:txBody>
      </p:sp>
      <p:pic>
        <p:nvPicPr>
          <p:cNvPr id="11" name="Graphic 10" descr="User" title="Icon - Presenter Name">
            <a:extLst>
              <a:ext uri="{FF2B5EF4-FFF2-40B4-BE49-F238E27FC236}">
                <a16:creationId xmlns:a16="http://schemas.microsoft.com/office/drawing/2014/main" id="{CB7DE048-B12A-41D3-B89F-B56544FA94F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308371" y="3061212"/>
            <a:ext cx="558449" cy="558449"/>
          </a:xfrm>
          <a:prstGeom prst="rect">
            <a:avLst/>
          </a:prstGeom>
        </p:spPr>
      </p:pic>
      <p:sp>
        <p:nvSpPr>
          <p:cNvPr id="14" name="Subtitle 2">
            <a:extLst>
              <a:ext uri="{FF2B5EF4-FFF2-40B4-BE49-F238E27FC236}">
                <a16:creationId xmlns:a16="http://schemas.microsoft.com/office/drawing/2014/main" id="{A62C97B6-F2B5-4806-AB83-0CC32DF096AE}"/>
              </a:ext>
            </a:extLst>
          </p:cNvPr>
          <p:cNvSpPr txBox="1">
            <a:spLocks/>
          </p:cNvSpPr>
          <p:nvPr/>
        </p:nvSpPr>
        <p:spPr>
          <a:xfrm>
            <a:off x="5103215" y="3061213"/>
            <a:ext cx="3345046" cy="55844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kumimoji="0" lang="en-CA" sz="1800" u="none" strike="noStrike" kern="1200" cap="none" spc="300" normalizeH="0" baseline="0" noProof="0">
                <a:ln>
                  <a:noFill/>
                </a:ln>
                <a:effectLst/>
                <a:uLnTx/>
                <a:uFillTx/>
                <a:latin typeface="+mj-lt"/>
                <a:cs typeface="Gill Sans" panose="020B0502020104020203" pitchFamily="34" charset="-79"/>
              </a:rPr>
              <a:t>C</a:t>
            </a:r>
            <a:r>
              <a:rPr kumimoji="0" lang="en-US" sz="1800" u="none" strike="noStrike" kern="1200" cap="none" spc="300" normalizeH="0" baseline="0" noProof="0">
                <a:ln>
                  <a:noFill/>
                </a:ln>
                <a:effectLst/>
                <a:uLnTx/>
                <a:uFillTx/>
                <a:latin typeface="+mj-lt"/>
                <a:cs typeface="Gill Sans" panose="020B0502020104020203" pitchFamily="34" charset="-79"/>
              </a:rPr>
              <a:t>HER</a:t>
            </a:r>
            <a:r>
              <a:rPr lang="en-US" sz="1800" spc="300">
                <a:latin typeface="+mj-lt"/>
                <a:cs typeface="Gill Sans" panose="020B0502020104020203" pitchFamily="34" charset="-79"/>
              </a:rPr>
              <a:t>ISH BROWNE</a:t>
            </a:r>
            <a:endParaRPr kumimoji="0" lang="en-US" sz="1800" u="none" strike="noStrike" kern="1200" cap="none" spc="300" normalizeH="0" baseline="0" noProof="0">
              <a:ln>
                <a:noFill/>
              </a:ln>
              <a:effectLst/>
              <a:uLnTx/>
              <a:uFillTx/>
              <a:latin typeface="+mj-lt"/>
              <a:cs typeface="Gill Sans" panose="020B0502020104020203" pitchFamily="34" charset="-79"/>
            </a:endParaRPr>
          </a:p>
        </p:txBody>
      </p:sp>
      <p:sp>
        <p:nvSpPr>
          <p:cNvPr id="15" name="Text Placeholder 17">
            <a:extLst>
              <a:ext uri="{FF2B5EF4-FFF2-40B4-BE49-F238E27FC236}">
                <a16:creationId xmlns:a16="http://schemas.microsoft.com/office/drawing/2014/main" id="{D6C1F9A6-DF05-40A3-A22A-A5F42139BD96}"/>
              </a:ext>
            </a:extLst>
          </p:cNvPr>
          <p:cNvSpPr txBox="1">
            <a:spLocks/>
          </p:cNvSpPr>
          <p:nvPr/>
        </p:nvSpPr>
        <p:spPr>
          <a:xfrm>
            <a:off x="5103215" y="3637856"/>
            <a:ext cx="3144655" cy="517480"/>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dirty="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dirty="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dirty="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dirty="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dirty="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B0F0"/>
              </a:buClr>
            </a:pPr>
            <a:r>
              <a:rPr kumimoji="0" lang="en-US" sz="1800" u="none" strike="noStrike" kern="1200" cap="none" spc="300" normalizeH="0" baseline="0" noProof="0">
                <a:ln>
                  <a:noFill/>
                </a:ln>
                <a:effectLst/>
                <a:uLnTx/>
                <a:uFillTx/>
                <a:latin typeface="+mj-lt"/>
                <a:cs typeface="Gill Sans Light" panose="020B0302020104020203" pitchFamily="34" charset="-79"/>
              </a:rPr>
              <a:t>ANTOINE ASANGA</a:t>
            </a:r>
          </a:p>
        </p:txBody>
      </p:sp>
      <p:sp>
        <p:nvSpPr>
          <p:cNvPr id="16" name="Text Placeholder 18">
            <a:extLst>
              <a:ext uri="{FF2B5EF4-FFF2-40B4-BE49-F238E27FC236}">
                <a16:creationId xmlns:a16="http://schemas.microsoft.com/office/drawing/2014/main" id="{E0127FD3-DBF1-49D0-8E40-2DB72E1AEC7C}"/>
              </a:ext>
            </a:extLst>
          </p:cNvPr>
          <p:cNvSpPr txBox="1">
            <a:spLocks/>
          </p:cNvSpPr>
          <p:nvPr/>
        </p:nvSpPr>
        <p:spPr>
          <a:xfrm>
            <a:off x="5103215" y="4812593"/>
            <a:ext cx="3345040" cy="35518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500"/>
              </a:spcAft>
              <a:buClr>
                <a:srgbClr val="00B0F0"/>
              </a:buClr>
              <a:buSzTx/>
              <a:buFont typeface="Arial" panose="020B0604020202020204" pitchFamily="34" charset="0"/>
              <a:buNone/>
              <a:tabLst/>
              <a:defRPr/>
            </a:pPr>
            <a:r>
              <a:rPr kumimoji="0" lang="en-US" sz="1800" u="none" strike="noStrike" kern="1200" cap="none" spc="300" normalizeH="0" baseline="0" noProof="0">
                <a:ln>
                  <a:noFill/>
                </a:ln>
                <a:effectLst/>
                <a:uLnTx/>
                <a:uFillTx/>
                <a:latin typeface="+mj-lt"/>
                <a:cs typeface="Gill Sans Light" panose="020B0302020104020203" pitchFamily="34" charset="-79"/>
              </a:rPr>
              <a:t>MAHER ALHELWANI</a:t>
            </a:r>
          </a:p>
        </p:txBody>
      </p:sp>
      <p:pic>
        <p:nvPicPr>
          <p:cNvPr id="2" name="Graphic 1" descr="User" title="Icon - Presenter Name">
            <a:extLst>
              <a:ext uri="{FF2B5EF4-FFF2-40B4-BE49-F238E27FC236}">
                <a16:creationId xmlns:a16="http://schemas.microsoft.com/office/drawing/2014/main" id="{835FDD48-B1DC-4F8D-93EC-32961289F5A8}"/>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275515" y="3567434"/>
            <a:ext cx="558449" cy="558449"/>
          </a:xfrm>
          <a:prstGeom prst="rect">
            <a:avLst/>
          </a:prstGeom>
        </p:spPr>
      </p:pic>
      <p:pic>
        <p:nvPicPr>
          <p:cNvPr id="3" name="Graphic 2" descr="User" title="Icon - Presenter Name">
            <a:extLst>
              <a:ext uri="{FF2B5EF4-FFF2-40B4-BE49-F238E27FC236}">
                <a16:creationId xmlns:a16="http://schemas.microsoft.com/office/drawing/2014/main" id="{63CEA997-27D7-4E4C-879C-DC2B2286CF5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293951" y="4073655"/>
            <a:ext cx="558449" cy="558449"/>
          </a:xfrm>
          <a:prstGeom prst="rect">
            <a:avLst/>
          </a:prstGeom>
        </p:spPr>
      </p:pic>
      <p:pic>
        <p:nvPicPr>
          <p:cNvPr id="7" name="Graphic 6" descr="User" title="Icon - Presenter Name">
            <a:extLst>
              <a:ext uri="{FF2B5EF4-FFF2-40B4-BE49-F238E27FC236}">
                <a16:creationId xmlns:a16="http://schemas.microsoft.com/office/drawing/2014/main" id="{F3268A4C-F203-4856-9659-F6641C610CEE}"/>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293951" y="4638611"/>
            <a:ext cx="558449" cy="558449"/>
          </a:xfrm>
          <a:prstGeom prst="rect">
            <a:avLst/>
          </a:prstGeom>
        </p:spPr>
      </p:pic>
      <p:sp>
        <p:nvSpPr>
          <p:cNvPr id="9" name="Text Placeholder 18">
            <a:extLst>
              <a:ext uri="{FF2B5EF4-FFF2-40B4-BE49-F238E27FC236}">
                <a16:creationId xmlns:a16="http://schemas.microsoft.com/office/drawing/2014/main" id="{E2CA6FA9-7B57-4DE8-B46F-E55CD550AD51}"/>
              </a:ext>
            </a:extLst>
          </p:cNvPr>
          <p:cNvSpPr txBox="1">
            <a:spLocks/>
          </p:cNvSpPr>
          <p:nvPr/>
        </p:nvSpPr>
        <p:spPr>
          <a:xfrm>
            <a:off x="5103215" y="4276919"/>
            <a:ext cx="3345040" cy="35518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500"/>
              </a:spcAft>
              <a:buClr>
                <a:srgbClr val="00B0F0"/>
              </a:buClr>
              <a:buSzTx/>
              <a:buFont typeface="Arial" panose="020B0604020202020204" pitchFamily="34" charset="0"/>
              <a:buNone/>
              <a:tabLst/>
              <a:defRPr/>
            </a:pPr>
            <a:r>
              <a:rPr kumimoji="0" lang="en-US" sz="1800" u="none" strike="noStrike" kern="1200" cap="none" spc="300" normalizeH="0" baseline="0" noProof="0">
                <a:ln>
                  <a:noFill/>
                </a:ln>
                <a:effectLst/>
                <a:uLnTx/>
                <a:uFillTx/>
                <a:latin typeface="+mj-lt"/>
                <a:cs typeface="Gill Sans Light" panose="020B0302020104020203" pitchFamily="34" charset="-79"/>
              </a:rPr>
              <a:t>JAMIE LU</a:t>
            </a:r>
          </a:p>
        </p:txBody>
      </p:sp>
    </p:spTree>
    <p:extLst>
      <p:ext uri="{BB962C8B-B14F-4D97-AF65-F5344CB8AC3E}">
        <p14:creationId xmlns:p14="http://schemas.microsoft.com/office/powerpoint/2010/main" val="92772757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640221" y="3235617"/>
            <a:ext cx="10787270" cy="830649"/>
          </a:xfrm>
        </p:spPr>
        <p:txBody>
          <a:bodyPr>
            <a:normAutofit fontScale="90000"/>
          </a:bodyPr>
          <a:lstStyle/>
          <a:p>
            <a:r>
              <a:rPr lang="en-US">
                <a:solidFill>
                  <a:schemeClr val="bg1"/>
                </a:solidFill>
              </a:rPr>
              <a:t>Steve jobs</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3408131" y="2985102"/>
            <a:ext cx="5251450" cy="365125"/>
          </a:xfrm>
        </p:spPr>
        <p:txBody>
          <a:bodyPr>
            <a:normAutofit fontScale="85000" lnSpcReduction="20000"/>
          </a:bodyPr>
          <a:lstStyle/>
          <a:p>
            <a:r>
              <a:rPr lang="en-CA"/>
              <a:t>IT GREAT:</a:t>
            </a:r>
            <a:endParaRPr lang="en-US">
              <a:solidFill>
                <a:schemeClr val="bg1"/>
              </a:solidFill>
            </a:endParaRPr>
          </a:p>
        </p:txBody>
      </p:sp>
    </p:spTree>
    <p:extLst>
      <p:ext uri="{BB962C8B-B14F-4D97-AF65-F5344CB8AC3E}">
        <p14:creationId xmlns:p14="http://schemas.microsoft.com/office/powerpoint/2010/main" val="110204543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rson wearing glasses&#10;&#10;Description automatically generated">
            <a:extLst>
              <a:ext uri="{FF2B5EF4-FFF2-40B4-BE49-F238E27FC236}">
                <a16:creationId xmlns:a16="http://schemas.microsoft.com/office/drawing/2014/main" id="{6856C273-575C-4EE3-9508-35D6835A5F25}"/>
              </a:ext>
            </a:extLst>
          </p:cNvPr>
          <p:cNvPicPr>
            <a:picLocks noGrp="1" noChangeAspect="1"/>
          </p:cNvPicPr>
          <p:nvPr>
            <p:ph type="pic" sz="quarter" idx="10"/>
          </p:nvPr>
        </p:nvPicPr>
        <p:blipFill>
          <a:blip r:embed="rId2">
            <a:alphaModFix amt="70000"/>
            <a:extLst>
              <a:ext uri="{BEBA8EAE-BF5A-486C-A8C5-ECC9F3942E4B}">
                <a14:imgProps xmlns:a14="http://schemas.microsoft.com/office/drawing/2010/main">
                  <a14:imgLayer r:embed="rId3">
                    <a14:imgEffect>
                      <a14:artisticFilmGrain/>
                    </a14:imgEffect>
                  </a14:imgLayer>
                </a14:imgProps>
              </a:ext>
            </a:extLst>
          </a:blip>
          <a:srcRect t="235" b="235"/>
          <a:stretch>
            <a:fillRect/>
          </a:stretch>
        </p:blipFill>
        <p:spPr/>
      </p:pic>
      <p:sp>
        <p:nvSpPr>
          <p:cNvPr id="3" name="Title 2">
            <a:extLst>
              <a:ext uri="{FF2B5EF4-FFF2-40B4-BE49-F238E27FC236}">
                <a16:creationId xmlns:a16="http://schemas.microsoft.com/office/drawing/2014/main" id="{5B41BD94-474F-47F0-9832-067C5F14C754}"/>
              </a:ext>
            </a:extLst>
          </p:cNvPr>
          <p:cNvSpPr>
            <a:spLocks noGrp="1"/>
          </p:cNvSpPr>
          <p:nvPr>
            <p:ph type="title"/>
          </p:nvPr>
        </p:nvSpPr>
        <p:spPr>
          <a:xfrm>
            <a:off x="7071816" y="963743"/>
            <a:ext cx="4267928" cy="830649"/>
          </a:xfrm>
        </p:spPr>
        <p:txBody>
          <a:bodyPr>
            <a:noAutofit/>
          </a:bodyPr>
          <a:lstStyle/>
          <a:p>
            <a:r>
              <a:rPr lang="en-CA" sz="4400">
                <a:solidFill>
                  <a:schemeClr val="tx1"/>
                </a:solidFill>
                <a:effectLst>
                  <a:outerShdw blurRad="38100" dist="38100" dir="2700000" algn="tl">
                    <a:srgbClr val="000000">
                      <a:alpha val="43137"/>
                    </a:srgbClr>
                  </a:outerShdw>
                </a:effectLst>
              </a:rPr>
              <a:t>About our special guest</a:t>
            </a:r>
            <a:endParaRPr lang="en-US" sz="4400">
              <a:solidFill>
                <a:schemeClr val="tx1"/>
              </a:solidFill>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6E47A84F-05D6-45DB-BEB2-6383D2140D34}"/>
              </a:ext>
            </a:extLst>
          </p:cNvPr>
          <p:cNvSpPr txBox="1"/>
          <p:nvPr/>
        </p:nvSpPr>
        <p:spPr>
          <a:xfrm>
            <a:off x="7067910" y="2237117"/>
            <a:ext cx="3893388"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cs typeface="Calibri"/>
              </a:rPr>
              <a:t>Steve Jobs was born on February 24, 1955. As one of the founders of Apple Computer he changed technology, bringing us the first home computers, smart phone, and tablet computers.</a:t>
            </a:r>
            <a:endParaRPr lang="en-US"/>
          </a:p>
        </p:txBody>
      </p:sp>
    </p:spTree>
    <p:extLst>
      <p:ext uri="{BB962C8B-B14F-4D97-AF65-F5344CB8AC3E}">
        <p14:creationId xmlns:p14="http://schemas.microsoft.com/office/powerpoint/2010/main" val="286818809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5999" y="1787237"/>
            <a:ext cx="5687291" cy="2394840"/>
          </a:xfrm>
        </p:spPr>
        <p:txBody>
          <a:bodyPr>
            <a:normAutofit fontScale="90000"/>
          </a:bodyPr>
          <a:lstStyle/>
          <a:p>
            <a:r>
              <a:rPr lang="en-US">
                <a:cs typeface="Calibri Light"/>
              </a:rPr>
              <a:t>Career highlights, challenges and path to sucess</a:t>
            </a: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5</a:t>
            </a:fld>
            <a:endParaRPr lang="en-US"/>
          </a:p>
        </p:txBody>
      </p:sp>
      <p:pic>
        <p:nvPicPr>
          <p:cNvPr id="2" name="Picture 4" descr="A sunset over a snow covered mountain&#10;&#10;Description automatically generated">
            <a:extLst>
              <a:ext uri="{FF2B5EF4-FFF2-40B4-BE49-F238E27FC236}">
                <a16:creationId xmlns:a16="http://schemas.microsoft.com/office/drawing/2014/main" id="{48085DD7-6621-4AA8-8A93-BE861950885B}"/>
              </a:ext>
            </a:extLst>
          </p:cNvPr>
          <p:cNvPicPr>
            <a:picLocks noGrp="1" noChangeAspect="1"/>
          </p:cNvPicPr>
          <p:nvPr>
            <p:ph type="pic" sz="quarter" idx="13"/>
          </p:nvPr>
        </p:nvPicPr>
        <p:blipFill rotWithShape="1">
          <a:blip r:embed="rId2"/>
          <a:srcRect l="20394" r="20394"/>
          <a:stretch/>
        </p:blipFill>
        <p:spPr/>
      </p:pic>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16933"/>
            <a:ext cx="6096000" cy="6882714"/>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6332098"/>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a:xfrm>
            <a:off x="5767754" y="78130"/>
            <a:ext cx="6043246" cy="573989"/>
          </a:xfrm>
        </p:spPr>
        <p:txBody>
          <a:bodyPr>
            <a:normAutofit fontScale="90000"/>
          </a:bodyPr>
          <a:lstStyle/>
          <a:p>
            <a:r>
              <a:rPr lang="en-US">
                <a:cs typeface="Calibri Light"/>
              </a:rPr>
              <a:t>Timeline</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5767754" y="779119"/>
            <a:ext cx="6225463" cy="5726910"/>
          </a:xfrm>
        </p:spPr>
        <p:txBody>
          <a:bodyPr vert="horz" lIns="91440" tIns="45720" rIns="91440" bIns="45720" rtlCol="0" anchor="t">
            <a:normAutofit fontScale="92500" lnSpcReduction="20000"/>
          </a:bodyPr>
          <a:lstStyle/>
          <a:p>
            <a:pPr marL="0" indent="0">
              <a:buNone/>
            </a:pPr>
            <a:r>
              <a:rPr lang="en-US" b="1"/>
              <a:t>1968 </a:t>
            </a:r>
            <a:r>
              <a:rPr lang="en-US"/>
              <a:t>–</a:t>
            </a:r>
            <a:r>
              <a:rPr lang="en-US" b="1"/>
              <a:t> </a:t>
            </a:r>
            <a:r>
              <a:rPr lang="en-US"/>
              <a:t>At 13 years old Steve Jobs got his first job at Hewlett-Packard (HP)</a:t>
            </a:r>
            <a:endParaRPr lang="en-US">
              <a:cs typeface="Calibri"/>
            </a:endParaRPr>
          </a:p>
          <a:p>
            <a:pPr marL="0" indent="0">
              <a:buNone/>
            </a:pPr>
            <a:r>
              <a:rPr lang="en-US" b="1">
                <a:cs typeface="Calibri"/>
              </a:rPr>
              <a:t>1969 </a:t>
            </a:r>
            <a:r>
              <a:rPr lang="en-US">
                <a:cs typeface="Calibri"/>
              </a:rPr>
              <a:t>–</a:t>
            </a:r>
            <a:r>
              <a:rPr lang="en-US" b="1">
                <a:cs typeface="Calibri"/>
              </a:rPr>
              <a:t> </a:t>
            </a:r>
            <a:r>
              <a:rPr lang="en-US">
                <a:cs typeface="Calibri"/>
              </a:rPr>
              <a:t>At 14 he met Steve Wozniak who was five years older than him</a:t>
            </a:r>
          </a:p>
          <a:p>
            <a:pPr marL="0" indent="0">
              <a:lnSpc>
                <a:spcPct val="100000"/>
              </a:lnSpc>
              <a:buNone/>
            </a:pPr>
            <a:r>
              <a:rPr lang="en-US" b="1">
                <a:cs typeface="Calibri"/>
              </a:rPr>
              <a:t>1972 </a:t>
            </a:r>
            <a:r>
              <a:rPr lang="en-US">
                <a:cs typeface="Calibri"/>
              </a:rPr>
              <a:t>– Jobs and Wozniak built and sold illegal blue boxes that allowed users to make phone calls for free</a:t>
            </a:r>
          </a:p>
          <a:p>
            <a:pPr marL="0" indent="0">
              <a:lnSpc>
                <a:spcPct val="100000"/>
              </a:lnSpc>
              <a:buNone/>
            </a:pPr>
            <a:r>
              <a:rPr lang="en-US" b="1">
                <a:cs typeface="Calibri"/>
              </a:rPr>
              <a:t>1973 </a:t>
            </a:r>
            <a:r>
              <a:rPr lang="en-US">
                <a:cs typeface="Calibri"/>
              </a:rPr>
              <a:t>– Jobs went to Reed College but dropped out after one semester, afterwards he takes a job at Atari</a:t>
            </a:r>
          </a:p>
          <a:p>
            <a:pPr marL="0" indent="0">
              <a:lnSpc>
                <a:spcPct val="100000"/>
              </a:lnSpc>
              <a:buNone/>
            </a:pPr>
            <a:r>
              <a:rPr lang="en-US" b="1">
                <a:cs typeface="Calibri"/>
              </a:rPr>
              <a:t>1976 </a:t>
            </a:r>
            <a:r>
              <a:rPr lang="en-US">
                <a:cs typeface="Calibri"/>
              </a:rPr>
              <a:t>– Jobs and Wozniak show case the first board for the Apple I at the Homebrew Computer Club. Wozniak, Jobs and Ron Wayne establish and operate as Apple Computer</a:t>
            </a:r>
          </a:p>
          <a:p>
            <a:pPr marL="0" indent="0">
              <a:lnSpc>
                <a:spcPct val="100000"/>
              </a:lnSpc>
              <a:buNone/>
            </a:pPr>
            <a:r>
              <a:rPr lang="en-US" b="1">
                <a:cs typeface="Calibri"/>
              </a:rPr>
              <a:t>1977 </a:t>
            </a:r>
            <a:r>
              <a:rPr lang="en-US">
                <a:cs typeface="Calibri"/>
              </a:rPr>
              <a:t>– Apple Computer is growing, they showcase Apple II at the West Coast Computer Fair </a:t>
            </a:r>
          </a:p>
          <a:p>
            <a:pPr marL="0" indent="0">
              <a:lnSpc>
                <a:spcPct val="100000"/>
              </a:lnSpc>
              <a:buNone/>
            </a:pPr>
            <a:r>
              <a:rPr lang="en-US" b="1">
                <a:cs typeface="Calibri"/>
              </a:rPr>
              <a:t>1980 </a:t>
            </a:r>
            <a:r>
              <a:rPr lang="en-US">
                <a:cs typeface="Calibri"/>
              </a:rPr>
              <a:t>– Apple goes public and enters the stock market making Steve Jobs  wealthy.</a:t>
            </a:r>
          </a:p>
          <a:p>
            <a:pPr marL="0" indent="0">
              <a:buNone/>
            </a:pPr>
            <a:r>
              <a:rPr lang="en-US" b="1"/>
              <a:t>1984 </a:t>
            </a:r>
            <a:r>
              <a:rPr lang="en-US"/>
              <a:t>– Macintosh introduced </a:t>
            </a:r>
          </a:p>
          <a:p>
            <a:pPr marL="0" indent="0">
              <a:buNone/>
            </a:pPr>
            <a:r>
              <a:rPr lang="en-US" b="1"/>
              <a:t>1985 </a:t>
            </a:r>
            <a:r>
              <a:rPr lang="en-US"/>
              <a:t>– Jobs leaves Apple and founds NeXT</a:t>
            </a:r>
          </a:p>
          <a:p>
            <a:pPr marL="0" indent="0">
              <a:lnSpc>
                <a:spcPct val="110000"/>
              </a:lnSpc>
              <a:buNone/>
            </a:pPr>
            <a:r>
              <a:rPr lang="en-US" b="1"/>
              <a:t>1986</a:t>
            </a:r>
            <a:r>
              <a:rPr lang="en-US"/>
              <a:t> – Purchased the computer animation division of George Lucas’ ILM and incorporates it into Pixar</a:t>
            </a:r>
          </a:p>
          <a:p>
            <a:pPr marL="0" indent="0">
              <a:lnSpc>
                <a:spcPct val="110000"/>
              </a:lnSpc>
              <a:buNone/>
            </a:pPr>
            <a:r>
              <a:rPr lang="en-US" b="1"/>
              <a:t>1989 </a:t>
            </a:r>
            <a:r>
              <a:rPr lang="en-US"/>
              <a:t>– Jobs was named entrepreneur of the decade by Inc. Magazine as NeXT and Pixar grew.</a:t>
            </a:r>
          </a:p>
          <a:p>
            <a:pPr marL="0" indent="0">
              <a:buNone/>
            </a:pPr>
            <a:endParaRPr lang="en-US" sz="1500">
              <a:cs typeface="Calibri"/>
            </a:endParaRPr>
          </a:p>
          <a:p>
            <a:pPr marL="0" indent="0">
              <a:buNone/>
            </a:pPr>
            <a:endParaRPr lang="en-US" b="1">
              <a:cs typeface="Calibri"/>
            </a:endParaRPr>
          </a:p>
          <a:p>
            <a:pPr marL="0" indent="0">
              <a:buNone/>
            </a:pPr>
            <a:endParaRPr lang="en-US">
              <a:cs typeface="Calibri"/>
            </a:endParaRPr>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6</a:t>
            </a:fld>
            <a:endParaRPr lang="en-US"/>
          </a:p>
        </p:txBody>
      </p:sp>
      <p:pic>
        <p:nvPicPr>
          <p:cNvPr id="4" name="Picture 5" descr="Person typing on laptop">
            <a:extLst>
              <a:ext uri="{FF2B5EF4-FFF2-40B4-BE49-F238E27FC236}">
                <a16:creationId xmlns:a16="http://schemas.microsoft.com/office/drawing/2014/main" id="{D6E2AE51-DDD2-4BF4-A5E5-2E3B52962013}"/>
              </a:ext>
            </a:extLst>
          </p:cNvPr>
          <p:cNvPicPr>
            <a:picLocks noGrp="1" noChangeAspect="1"/>
          </p:cNvPicPr>
          <p:nvPr>
            <p:ph type="pic" sz="quarter" idx="14"/>
          </p:nvPr>
        </p:nvPicPr>
        <p:blipFill rotWithShape="1">
          <a:blip r:embed="rId2"/>
          <a:srcRect l="23637" r="23637"/>
          <a:stretch/>
        </p:blipFill>
        <p:spPr/>
      </p:pic>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1" y="2601"/>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669490"/>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38" descr="Person using smart Tablet">
            <a:extLst>
              <a:ext uri="{FF2B5EF4-FFF2-40B4-BE49-F238E27FC236}">
                <a16:creationId xmlns:a16="http://schemas.microsoft.com/office/drawing/2014/main" id="{BA6D7FF8-B03E-48E8-9A54-F677EBB6C0B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a:xfrm>
            <a:off x="0" y="-19878"/>
            <a:ext cx="7406905" cy="6866810"/>
          </a:xfrm>
        </p:spPr>
      </p:pic>
      <p:sp>
        <p:nvSpPr>
          <p:cNvPr id="44" name="Freeform: Shape 43">
            <a:extLst>
              <a:ext uri="{FF2B5EF4-FFF2-40B4-BE49-F238E27FC236}">
                <a16:creationId xmlns:a16="http://schemas.microsoft.com/office/drawing/2014/main" id="{785F2504-A35A-4AAB-94E4-C1479349F703}"/>
              </a:ext>
              <a:ext uri="{C183D7F6-B498-43B3-948B-1728B52AA6E4}">
                <adec:decorative xmlns:adec="http://schemas.microsoft.com/office/drawing/2017/decorative" val="1"/>
              </a:ext>
            </a:extLst>
          </p:cNvPr>
          <p:cNvSpPr/>
          <p:nvPr/>
        </p:nvSpPr>
        <p:spPr>
          <a:xfrm>
            <a:off x="-1" y="-19878"/>
            <a:ext cx="7406905" cy="6866810"/>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06905" h="686681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50000"/>
                </a:srgbClr>
              </a:gs>
              <a:gs pos="100000">
                <a:srgbClr val="E99757">
                  <a:alpha val="50000"/>
                </a:srgbClr>
              </a:gs>
              <a:gs pos="50000">
                <a:srgbClr val="A53F52">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a:xfrm>
            <a:off x="7792279" y="175648"/>
            <a:ext cx="4018722" cy="573989"/>
          </a:xfrm>
        </p:spPr>
        <p:txBody>
          <a:bodyPr/>
          <a:lstStyle/>
          <a:p>
            <a:r>
              <a:rPr lang="en-US"/>
              <a:t>Timeline cont’d</a:t>
            </a:r>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7792279" y="1014607"/>
            <a:ext cx="4200938" cy="5290326"/>
          </a:xfrm>
        </p:spPr>
        <p:txBody>
          <a:bodyPr>
            <a:normAutofit lnSpcReduction="10000"/>
          </a:bodyPr>
          <a:lstStyle/>
          <a:p>
            <a:pPr marL="0" indent="0">
              <a:buNone/>
            </a:pPr>
            <a:r>
              <a:rPr lang="en-US" sz="1500" b="1"/>
              <a:t>1991</a:t>
            </a:r>
            <a:r>
              <a:rPr lang="en-US" sz="1500"/>
              <a:t> – Pixar goes public and makes Jobs a billionaire</a:t>
            </a:r>
          </a:p>
          <a:p>
            <a:pPr marL="0" indent="0">
              <a:lnSpc>
                <a:spcPct val="100000"/>
              </a:lnSpc>
              <a:buNone/>
            </a:pPr>
            <a:r>
              <a:rPr lang="en-US" sz="1500" b="1"/>
              <a:t>1996 </a:t>
            </a:r>
            <a:r>
              <a:rPr lang="en-US" sz="1500"/>
              <a:t>– Apple purchases the NeXT operating system and brings back Jobs as an advisor. He becomes CEO again in 1997</a:t>
            </a:r>
          </a:p>
          <a:p>
            <a:pPr marL="0" indent="0">
              <a:lnSpc>
                <a:spcPct val="100000"/>
              </a:lnSpc>
              <a:buNone/>
            </a:pPr>
            <a:r>
              <a:rPr lang="en-US" sz="1500" b="1"/>
              <a:t>2001 </a:t>
            </a:r>
            <a:r>
              <a:rPr lang="en-US" sz="1500"/>
              <a:t>– Apple now successful releases the first iPod, Jobs didn’t have any idea how much it would change technology or the company</a:t>
            </a:r>
          </a:p>
          <a:p>
            <a:pPr marL="0" indent="0">
              <a:lnSpc>
                <a:spcPct val="100000"/>
              </a:lnSpc>
              <a:buNone/>
            </a:pPr>
            <a:r>
              <a:rPr lang="en-US" sz="1500" b="1"/>
              <a:t>2003 </a:t>
            </a:r>
            <a:r>
              <a:rPr lang="en-US" sz="1500"/>
              <a:t>– Diagnosed with pancreatic cancer and refused traditional medical treatments. Opted for surgery in 2004</a:t>
            </a:r>
          </a:p>
          <a:p>
            <a:pPr marL="0" indent="0">
              <a:lnSpc>
                <a:spcPct val="100000"/>
              </a:lnSpc>
              <a:buNone/>
            </a:pPr>
            <a:r>
              <a:rPr lang="en-US" sz="1500" b="1"/>
              <a:t>2007</a:t>
            </a:r>
            <a:r>
              <a:rPr lang="en-US" sz="1500"/>
              <a:t> – Jobs introduced the iPhone, the most associated item with Apple today. iPhone 3G released the following year in 2008</a:t>
            </a:r>
          </a:p>
          <a:p>
            <a:pPr marL="0" indent="0">
              <a:lnSpc>
                <a:spcPct val="100000"/>
              </a:lnSpc>
              <a:buNone/>
            </a:pPr>
            <a:r>
              <a:rPr lang="en-US" sz="1500" b="1"/>
              <a:t>2008 </a:t>
            </a:r>
            <a:r>
              <a:rPr lang="en-US" sz="1500"/>
              <a:t>– Jobs takes medical leave and receives a liver transplant</a:t>
            </a:r>
          </a:p>
          <a:p>
            <a:pPr marL="0" indent="0">
              <a:lnSpc>
                <a:spcPct val="100000"/>
              </a:lnSpc>
              <a:buNone/>
            </a:pPr>
            <a:r>
              <a:rPr lang="en-US" sz="1500" b="1"/>
              <a:t>2010 </a:t>
            </a:r>
            <a:r>
              <a:rPr lang="en-US" sz="1500"/>
              <a:t>– Jobs announces release of first tablet, the iPad, and a new improved iPhone (iPhone 4)</a:t>
            </a:r>
          </a:p>
          <a:p>
            <a:pPr marL="0" indent="0">
              <a:lnSpc>
                <a:spcPct val="100000"/>
              </a:lnSpc>
              <a:buNone/>
            </a:pPr>
            <a:r>
              <a:rPr lang="en-US" sz="1500" b="1"/>
              <a:t>2011, August</a:t>
            </a:r>
            <a:r>
              <a:rPr lang="en-US" sz="1500"/>
              <a:t> – Jobs’ health worsens, he resigns from Apple, leaving Tim Cook in charge</a:t>
            </a:r>
          </a:p>
          <a:p>
            <a:pPr marL="0" indent="0">
              <a:lnSpc>
                <a:spcPct val="100000"/>
              </a:lnSpc>
              <a:buNone/>
            </a:pPr>
            <a:r>
              <a:rPr lang="en-US" sz="1500" b="1"/>
              <a:t>2011, October </a:t>
            </a:r>
            <a:r>
              <a:rPr lang="en-US" sz="1500"/>
              <a:t>– Steve Jobs passed away at home surrounded by his family</a:t>
            </a:r>
            <a:endParaRPr lang="en-US" sz="1500" b="1"/>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7</a:t>
            </a:fld>
            <a:endParaRPr lang="en-US"/>
          </a:p>
        </p:txBody>
      </p:sp>
    </p:spTree>
    <p:extLst>
      <p:ext uri="{BB962C8B-B14F-4D97-AF65-F5344CB8AC3E}">
        <p14:creationId xmlns:p14="http://schemas.microsoft.com/office/powerpoint/2010/main" val="945423472"/>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6000" y="2520779"/>
            <a:ext cx="5251450" cy="1661297"/>
          </a:xfrm>
        </p:spPr>
        <p:txBody>
          <a:bodyPr>
            <a:normAutofit fontScale="90000"/>
          </a:bodyPr>
          <a:lstStyle/>
          <a:p>
            <a:r>
              <a:rPr lang="en-US"/>
              <a:t>First interviewer</a:t>
            </a:r>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a:xfrm>
            <a:off x="6096000" y="4209064"/>
            <a:ext cx="5251450" cy="1148999"/>
          </a:xfrm>
        </p:spPr>
        <p:txBody>
          <a:bodyPr>
            <a:normAutofit/>
          </a:bodyPr>
          <a:lstStyle/>
          <a:p>
            <a:r>
              <a:rPr lang="en-CA"/>
              <a:t>A</a:t>
            </a:r>
            <a:r>
              <a:rPr lang="en-US"/>
              <a:t>NTOINE ASANGA,</a:t>
            </a:r>
          </a:p>
          <a:p>
            <a:r>
              <a:rPr lang="en-US"/>
              <a:t>COMPUTER LIFE DIGEST</a:t>
            </a: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8</a:t>
            </a:fld>
            <a:endParaRPr lang="en-US"/>
          </a:p>
        </p:txBody>
      </p:sp>
    </p:spTree>
    <p:extLst>
      <p:ext uri="{BB962C8B-B14F-4D97-AF65-F5344CB8AC3E}">
        <p14:creationId xmlns:p14="http://schemas.microsoft.com/office/powerpoint/2010/main" val="357850317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241914" y="3132896"/>
            <a:ext cx="5889951" cy="2411052"/>
          </a:xfrm>
        </p:spPr>
        <p:txBody>
          <a:bodyPr>
            <a:normAutofit/>
          </a:bodyPr>
          <a:lstStyle/>
          <a:p>
            <a:r>
              <a:rPr lang="en-US" sz="2800">
                <a:ea typeface="+mj-lt"/>
                <a:cs typeface="+mj-lt"/>
              </a:rPr>
              <a:t>What three words would your colleagues use to describe you? </a:t>
            </a:r>
            <a:endParaRPr lang="en-US" sz="2800">
              <a:cs typeface="Calibri Light"/>
            </a:endParaRP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9</a:t>
            </a:fld>
            <a:endParaRPr lang="en-US"/>
          </a:p>
        </p:txBody>
      </p:sp>
      <p:sp>
        <p:nvSpPr>
          <p:cNvPr id="2" name="Text Placeholder 13">
            <a:extLst>
              <a:ext uri="{FF2B5EF4-FFF2-40B4-BE49-F238E27FC236}">
                <a16:creationId xmlns:a16="http://schemas.microsoft.com/office/drawing/2014/main" id="{1A61291B-9EC0-44D2-8BED-048883AACDEF}"/>
              </a:ext>
            </a:extLst>
          </p:cNvPr>
          <p:cNvSpPr txBox="1">
            <a:spLocks/>
          </p:cNvSpPr>
          <p:nvPr/>
        </p:nvSpPr>
        <p:spPr>
          <a:xfrm>
            <a:off x="5289924" y="1392793"/>
            <a:ext cx="7801882" cy="1858711"/>
          </a:xfrm>
          <a:prstGeom prst="parallelogram">
            <a:avLst/>
          </a:prstGeom>
          <a:effectLst>
            <a:innerShdw blurRad="254000" dist="127000">
              <a:prstClr val="black">
                <a:alpha val="50000"/>
              </a:prstClr>
            </a:innerShdw>
          </a:effectLst>
        </p:spPr>
        <p:txBody>
          <a:bodyPr vert="horz" lIns="91440" tIns="45720" rIns="91440" bIns="45720" rtlCol="0" anchor="ctr">
            <a:noAutofit/>
          </a:bodyPr>
          <a:lstStyle>
            <a:lvl1pPr marL="0" indent="0" algn="ctr" defTabSz="914400" rtl="0" eaLnBrk="1" latinLnBrk="0" hangingPunct="1">
              <a:lnSpc>
                <a:spcPct val="150000"/>
              </a:lnSpc>
              <a:spcBef>
                <a:spcPts val="1000"/>
              </a:spcBef>
              <a:buFont typeface="Arial" panose="020B0604020202020204" pitchFamily="34" charset="0"/>
              <a:buNone/>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000" b="1">
                <a:solidFill>
                  <a:schemeClr val="tx1">
                    <a:lumMod val="50000"/>
                    <a:lumOff val="50000"/>
                  </a:schemeClr>
                </a:solidFill>
                <a:cs typeface="Calibri"/>
              </a:rPr>
              <a:t> </a:t>
            </a:r>
            <a:r>
              <a:rPr lang="en-US" sz="2000" b="1" i="1">
                <a:solidFill>
                  <a:schemeClr val="tx1">
                    <a:lumMod val="50000"/>
                    <a:lumOff val="50000"/>
                  </a:schemeClr>
                </a:solidFill>
                <a:cs typeface="Calibri"/>
              </a:rPr>
              <a:t>ANTOINE :</a:t>
            </a:r>
            <a:endParaRPr lang="en-US" i="1">
              <a:solidFill>
                <a:schemeClr val="tx1">
                  <a:lumMod val="50000"/>
                  <a:lumOff val="50000"/>
                </a:schemeClr>
              </a:solidFill>
              <a:cs typeface="Calibri"/>
            </a:endParaRPr>
          </a:p>
          <a:p>
            <a:pPr algn="l"/>
            <a:r>
              <a:rPr lang="en-US" sz="2000" b="1">
                <a:solidFill>
                  <a:schemeClr val="tx1">
                    <a:lumMod val="50000"/>
                    <a:lumOff val="50000"/>
                  </a:schemeClr>
                </a:solidFill>
                <a:cs typeface="Calibri"/>
              </a:rPr>
              <a:t> </a:t>
            </a:r>
            <a:r>
              <a:rPr lang="en-US" sz="2000" b="1" i="1">
                <a:solidFill>
                  <a:schemeClr val="tx1">
                    <a:lumMod val="50000"/>
                    <a:lumOff val="50000"/>
                  </a:schemeClr>
                </a:solidFill>
                <a:cs typeface="Calibri"/>
              </a:rPr>
              <a:t>Hello Steve, I am Antoine from Computer World Digest and I would like to know.</a:t>
            </a:r>
            <a:endParaRPr lang="en-US" i="1">
              <a:solidFill>
                <a:schemeClr val="tx1">
                  <a:lumMod val="50000"/>
                  <a:lumOff val="50000"/>
                </a:schemeClr>
              </a:solidFill>
              <a:cs typeface="Calibri"/>
            </a:endParaRPr>
          </a:p>
        </p:txBody>
      </p:sp>
      <p:pic>
        <p:nvPicPr>
          <p:cNvPr id="6" name="Picture 7" descr="Workspace and bicycle against brick wall">
            <a:extLst>
              <a:ext uri="{FF2B5EF4-FFF2-40B4-BE49-F238E27FC236}">
                <a16:creationId xmlns:a16="http://schemas.microsoft.com/office/drawing/2014/main" id="{AC300D23-9016-48DE-A9AD-957164645927}"/>
              </a:ext>
            </a:extLst>
          </p:cNvPr>
          <p:cNvPicPr>
            <a:picLocks noGrp="1" noChangeAspect="1"/>
          </p:cNvPicPr>
          <p:nvPr>
            <p:ph type="pic" sz="quarter" idx="13"/>
          </p:nvPr>
        </p:nvPicPr>
        <p:blipFill rotWithShape="1">
          <a:blip r:embed="rId2"/>
          <a:srcRect l="20378" r="20378"/>
          <a:stretch/>
        </p:blipFill>
        <p:spPr/>
      </p:pic>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5860302"/>
      </p:ext>
    </p:extLst>
  </p:cSld>
  <p:clrMapOvr>
    <a:masterClrMapping/>
  </p:clrMapOvr>
  <p:transition spd="slow">
    <p:wheel spokes="1"/>
  </p:transition>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Tech presentation_RVA_v4" id="{72761486-35C0-4EF3-924E-44BF93C5F925}" vid="{AA80AB01-476F-48C3-B3B7-DC4890A60E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0B16AC2-D7DD-48B6-919A-4ADE887D756B}">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2E71848-B78E-4D58-BFA5-D2D5918911CD}">
  <ds:schemaRefs>
    <ds:schemaRef ds:uri="71af3243-3dd4-4a8d-8c0d-dd76da1f02a5"/>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89B3E157-1CAC-4231-A2EC-E93952D57E4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 presentation</Template>
  <Application>Microsoft Office PowerPoint</Application>
  <PresentationFormat>Widescreen</PresentationFormat>
  <Slides>26</Slides>
  <Notes>6</Notes>
  <HiddenSlides>0</HiddenSlide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W E L C O M E</vt:lpstr>
      <vt:lpstr>WORLD OF IT GREATS</vt:lpstr>
      <vt:lpstr>Steve jobs</vt:lpstr>
      <vt:lpstr>About our special guest</vt:lpstr>
      <vt:lpstr>Career highlights, challenges and path to sucess</vt:lpstr>
      <vt:lpstr>Timeline</vt:lpstr>
      <vt:lpstr>Timeline cont’d</vt:lpstr>
      <vt:lpstr>First interviewer</vt:lpstr>
      <vt:lpstr>What three words would your colleagues use to describe you? </vt:lpstr>
      <vt:lpstr>STEVE JOBS:</vt:lpstr>
      <vt:lpstr>Steve jobs:</vt:lpstr>
      <vt:lpstr>STEVE JOBS:</vt:lpstr>
      <vt:lpstr>second interviewer</vt:lpstr>
      <vt:lpstr>What WAs the biggest challenge you have faced and how did you handle it?</vt:lpstr>
      <vt:lpstr>STEVE JOBS:</vt:lpstr>
      <vt:lpstr>Steve jobs:</vt:lpstr>
      <vt:lpstr>Wow! so the biggest challenge you have faced led you to your biggest opportunity?</vt:lpstr>
      <vt:lpstr>Steve jobs:</vt:lpstr>
      <vt:lpstr>how did you achieve that?</vt:lpstr>
      <vt:lpstr>Steve jobs:</vt:lpstr>
      <vt:lpstr>LAST interviewer</vt:lpstr>
      <vt:lpstr>Give an example of where you have applied your technical knowledge in a practical way.</vt:lpstr>
      <vt:lpstr>StEve Jobs</vt:lpstr>
      <vt:lpstr>StEve Jobs: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Steve jobs</dc:title>
  <dc:creator>Ernestyne Lu</dc:creator>
  <cp:revision>1</cp:revision>
  <dcterms:created xsi:type="dcterms:W3CDTF">2020-10-05T18:28:17Z</dcterms:created>
  <dcterms:modified xsi:type="dcterms:W3CDTF">2020-10-14T13:39:35Z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